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9144000" cy="5143500" type="screen16x9"/>
  <p:notesSz cx="6858000" cy="9144000"/>
  <p:embeddedFontLst>
    <p:embeddedFont>
      <p:font typeface="Raleway" panose="020B0604020202020204" charset="0"/>
      <p:regular r:id="rId7"/>
      <p:bold r:id="rId8"/>
      <p:italic r:id="rId9"/>
      <p:boldItalic r:id="rId10"/>
    </p:embeddedFont>
    <p:embeddedFont>
      <p:font typeface="Raleway Light" panose="020B0604020202020204" charset="0"/>
      <p:regular r:id="rId11"/>
      <p:bold r:id="rId12"/>
      <p:italic r:id="rId13"/>
      <p:boldItalic r:id="rId14"/>
    </p:embeddedFont>
    <p:embeddedFont>
      <p:font typeface="Raleway Medium" panose="020B0604020202020204" charset="0"/>
      <p:regular r:id="rId15"/>
      <p:bold r:id="rId16"/>
      <p:italic r:id="rId17"/>
      <p:boldItalic r:id="rId18"/>
    </p:embeddedFont>
    <p:embeddedFont>
      <p:font typeface="Work Sans" panose="020B0604020202020204" charset="0"/>
      <p:regular r:id="rId19"/>
      <p:bold r:id="rId20"/>
      <p:italic r:id="rId21"/>
      <p:boldItalic r:id="rId22"/>
    </p:embeddedFont>
    <p:embeddedFont>
      <p:font typeface="Work Sans Ligh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56">
          <p15:clr>
            <a:srgbClr val="9AA0A6"/>
          </p15:clr>
        </p15:guide>
        <p15:guide id="2" pos="3034">
          <p15:clr>
            <a:srgbClr val="9AA0A6"/>
          </p15:clr>
        </p15:guide>
        <p15:guide id="3" pos="2041">
          <p15:clr>
            <a:srgbClr val="9AA0A6"/>
          </p15:clr>
        </p15:guide>
        <p15:guide id="4" orient="horz" pos="2793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Z1FCjrhXJnGQPbDLR+lR8vp5U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4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2D846D-91E5-49E4-AECA-FC13E225F29B}">
  <a:tblStyle styleId="{C72D846D-91E5-49E4-AECA-FC13E225F29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556"/>
        <p:guide pos="3034"/>
        <p:guide pos="2041"/>
        <p:guide orient="horz" pos="2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34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30" Type="http://customschemas.google.com/relationships/presentationmetadata" Target="meta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a Iobashvili" userId="5e6343c8895578b4" providerId="LiveId" clId="{9DA36462-1967-4517-B965-981E1AF64CBF}"/>
    <pc:docChg chg="undo custSel modSld">
      <pc:chgData name="Saba Iobashvili" userId="5e6343c8895578b4" providerId="LiveId" clId="{9DA36462-1967-4517-B965-981E1AF64CBF}" dt="2023-05-15T19:27:26.289" v="407" actId="14100"/>
      <pc:docMkLst>
        <pc:docMk/>
      </pc:docMkLst>
      <pc:sldChg chg="modSp mod">
        <pc:chgData name="Saba Iobashvili" userId="5e6343c8895578b4" providerId="LiveId" clId="{9DA36462-1967-4517-B965-981E1AF64CBF}" dt="2023-05-15T19:07:12.828" v="50" actId="20577"/>
        <pc:sldMkLst>
          <pc:docMk/>
          <pc:sldMk cId="0" sldId="256"/>
        </pc:sldMkLst>
        <pc:spChg chg="mod">
          <ac:chgData name="Saba Iobashvili" userId="5e6343c8895578b4" providerId="LiveId" clId="{9DA36462-1967-4517-B965-981E1AF64CBF}" dt="2023-05-15T19:07:12.828" v="50" actId="20577"/>
          <ac:spMkLst>
            <pc:docMk/>
            <pc:sldMk cId="0" sldId="256"/>
            <ac:spMk id="9" creationId="{486D8BB6-397D-482B-85CD-5F36B77B1FB6}"/>
          </ac:spMkLst>
        </pc:spChg>
      </pc:sldChg>
      <pc:sldChg chg="addSp delSp modSp mod">
        <pc:chgData name="Saba Iobashvili" userId="5e6343c8895578b4" providerId="LiveId" clId="{9DA36462-1967-4517-B965-981E1AF64CBF}" dt="2023-05-15T19:12:58.108" v="193" actId="20577"/>
        <pc:sldMkLst>
          <pc:docMk/>
          <pc:sldMk cId="0" sldId="257"/>
        </pc:sldMkLst>
        <pc:spChg chg="add del mod">
          <ac:chgData name="Saba Iobashvili" userId="5e6343c8895578b4" providerId="LiveId" clId="{9DA36462-1967-4517-B965-981E1AF64CBF}" dt="2023-05-15T19:12:58.108" v="193" actId="20577"/>
          <ac:spMkLst>
            <pc:docMk/>
            <pc:sldMk cId="0" sldId="257"/>
            <ac:spMk id="174" creationId="{00000000-0000-0000-0000-000000000000}"/>
          </ac:spMkLst>
        </pc:spChg>
        <pc:graphicFrameChg chg="modGraphic">
          <ac:chgData name="Saba Iobashvili" userId="5e6343c8895578b4" providerId="LiveId" clId="{9DA36462-1967-4517-B965-981E1AF64CBF}" dt="2023-05-15T19:11:49.284" v="169" actId="20577"/>
          <ac:graphicFrameMkLst>
            <pc:docMk/>
            <pc:sldMk cId="0" sldId="257"/>
            <ac:graphicFrameMk id="175" creationId="{00000000-0000-0000-0000-000000000000}"/>
          </ac:graphicFrameMkLst>
        </pc:graphicFrameChg>
        <pc:graphicFrameChg chg="modGraphic">
          <ac:chgData name="Saba Iobashvili" userId="5e6343c8895578b4" providerId="LiveId" clId="{9DA36462-1967-4517-B965-981E1AF64CBF}" dt="2023-05-15T19:10:10.529" v="112" actId="14734"/>
          <ac:graphicFrameMkLst>
            <pc:docMk/>
            <pc:sldMk cId="0" sldId="257"/>
            <ac:graphicFrameMk id="184" creationId="{00000000-0000-0000-0000-000000000000}"/>
          </ac:graphicFrameMkLst>
        </pc:graphicFrameChg>
        <pc:cxnChg chg="mod">
          <ac:chgData name="Saba Iobashvili" userId="5e6343c8895578b4" providerId="LiveId" clId="{9DA36462-1967-4517-B965-981E1AF64CBF}" dt="2023-05-15T19:11:09.651" v="142" actId="14100"/>
          <ac:cxnSpMkLst>
            <pc:docMk/>
            <pc:sldMk cId="0" sldId="257"/>
            <ac:cxnSpMk id="22" creationId="{3618D57C-E6E7-42D1-A18E-640E9EE952ED}"/>
          </ac:cxnSpMkLst>
        </pc:cxnChg>
        <pc:cxnChg chg="mod">
          <ac:chgData name="Saba Iobashvili" userId="5e6343c8895578b4" providerId="LiveId" clId="{9DA36462-1967-4517-B965-981E1AF64CBF}" dt="2023-05-15T19:12:16.047" v="174" actId="14100"/>
          <ac:cxnSpMkLst>
            <pc:docMk/>
            <pc:sldMk cId="0" sldId="257"/>
            <ac:cxnSpMk id="23" creationId="{CC8B1893-ADC2-47BF-A498-21B5701C3FFC}"/>
          </ac:cxnSpMkLst>
        </pc:cxnChg>
        <pc:cxnChg chg="mod">
          <ac:chgData name="Saba Iobashvili" userId="5e6343c8895578b4" providerId="LiveId" clId="{9DA36462-1967-4517-B965-981E1AF64CBF}" dt="2023-05-15T19:11:02.120" v="141" actId="14100"/>
          <ac:cxnSpMkLst>
            <pc:docMk/>
            <pc:sldMk cId="0" sldId="257"/>
            <ac:cxnSpMk id="24" creationId="{B1F39EC5-DE0B-4AAC-8679-BB0AE36F3B1E}"/>
          </ac:cxnSpMkLst>
        </pc:cxnChg>
        <pc:cxnChg chg="del mod">
          <ac:chgData name="Saba Iobashvili" userId="5e6343c8895578b4" providerId="LiveId" clId="{9DA36462-1967-4517-B965-981E1AF64CBF}" dt="2023-05-15T19:10:15.631" v="114" actId="478"/>
          <ac:cxnSpMkLst>
            <pc:docMk/>
            <pc:sldMk cId="0" sldId="257"/>
            <ac:cxnSpMk id="26" creationId="{E3AB6B11-DD1B-4806-A2C3-1C2129BAD4C6}"/>
          </ac:cxnSpMkLst>
        </pc:cxnChg>
        <pc:cxnChg chg="del mod">
          <ac:chgData name="Saba Iobashvili" userId="5e6343c8895578b4" providerId="LiveId" clId="{9DA36462-1967-4517-B965-981E1AF64CBF}" dt="2023-05-15T19:09:25.775" v="93" actId="478"/>
          <ac:cxnSpMkLst>
            <pc:docMk/>
            <pc:sldMk cId="0" sldId="257"/>
            <ac:cxnSpMk id="27" creationId="{3FB6E825-3231-418D-B1E4-44680579152D}"/>
          </ac:cxnSpMkLst>
        </pc:cxnChg>
        <pc:cxnChg chg="add del mod">
          <ac:chgData name="Saba Iobashvili" userId="5e6343c8895578b4" providerId="LiveId" clId="{9DA36462-1967-4517-B965-981E1AF64CBF}" dt="2023-05-15T19:10:01.660" v="111" actId="478"/>
          <ac:cxnSpMkLst>
            <pc:docMk/>
            <pc:sldMk cId="0" sldId="257"/>
            <ac:cxnSpMk id="28" creationId="{81A864C3-8F9F-44BA-9984-1C3CBC7E60D7}"/>
          </ac:cxnSpMkLst>
        </pc:cxnChg>
        <pc:cxnChg chg="mod">
          <ac:chgData name="Saba Iobashvili" userId="5e6343c8895578b4" providerId="LiveId" clId="{9DA36462-1967-4517-B965-981E1AF64CBF}" dt="2023-05-15T19:07:37.459" v="54" actId="14100"/>
          <ac:cxnSpMkLst>
            <pc:docMk/>
            <pc:sldMk cId="0" sldId="257"/>
            <ac:cxnSpMk id="29" creationId="{39828D16-3FC6-49DA-97F4-DD817487F210}"/>
          </ac:cxnSpMkLst>
        </pc:cxnChg>
        <pc:cxnChg chg="mod">
          <ac:chgData name="Saba Iobashvili" userId="5e6343c8895578b4" providerId="LiveId" clId="{9DA36462-1967-4517-B965-981E1AF64CBF}" dt="2023-05-15T19:12:08.361" v="173" actId="14100"/>
          <ac:cxnSpMkLst>
            <pc:docMk/>
            <pc:sldMk cId="0" sldId="257"/>
            <ac:cxnSpMk id="32" creationId="{AD4D87EA-427F-434D-AE83-BC3B18D4CD65}"/>
          </ac:cxnSpMkLst>
        </pc:cxnChg>
      </pc:sldChg>
      <pc:sldChg chg="modSp mod">
        <pc:chgData name="Saba Iobashvili" userId="5e6343c8895578b4" providerId="LiveId" clId="{9DA36462-1967-4517-B965-981E1AF64CBF}" dt="2023-05-15T19:22:02.358" v="314" actId="2711"/>
        <pc:sldMkLst>
          <pc:docMk/>
          <pc:sldMk cId="2208619251" sldId="259"/>
        </pc:sldMkLst>
        <pc:spChg chg="mod">
          <ac:chgData name="Saba Iobashvili" userId="5e6343c8895578b4" providerId="LiveId" clId="{9DA36462-1967-4517-B965-981E1AF64CBF}" dt="2023-05-15T19:22:02.358" v="314" actId="2711"/>
          <ac:spMkLst>
            <pc:docMk/>
            <pc:sldMk cId="2208619251" sldId="259"/>
            <ac:spMk id="2" creationId="{11F95E88-8D59-4E56-A243-8EE4A17278B7}"/>
          </ac:spMkLst>
        </pc:spChg>
        <pc:spChg chg="mod">
          <ac:chgData name="Saba Iobashvili" userId="5e6343c8895578b4" providerId="LiveId" clId="{9DA36462-1967-4517-B965-981E1AF64CBF}" dt="2023-05-15T19:21:54.659" v="313" actId="255"/>
          <ac:spMkLst>
            <pc:docMk/>
            <pc:sldMk cId="2208619251" sldId="259"/>
            <ac:spMk id="7" creationId="{B6454328-6D41-4BEB-8C6B-EBE313447FBF}"/>
          </ac:spMkLst>
        </pc:spChg>
        <pc:spChg chg="mod">
          <ac:chgData name="Saba Iobashvili" userId="5e6343c8895578b4" providerId="LiveId" clId="{9DA36462-1967-4517-B965-981E1AF64CBF}" dt="2023-05-15T19:20:26.466" v="304" actId="14100"/>
          <ac:spMkLst>
            <pc:docMk/>
            <pc:sldMk cId="2208619251" sldId="259"/>
            <ac:spMk id="11" creationId="{DB584577-07AF-46AE-9051-9327AC1D4B6E}"/>
          </ac:spMkLst>
        </pc:spChg>
        <pc:spChg chg="mod">
          <ac:chgData name="Saba Iobashvili" userId="5e6343c8895578b4" providerId="LiveId" clId="{9DA36462-1967-4517-B965-981E1AF64CBF}" dt="2023-05-15T19:17:13.174" v="201" actId="20577"/>
          <ac:spMkLst>
            <pc:docMk/>
            <pc:sldMk cId="2208619251" sldId="259"/>
            <ac:spMk id="12" creationId="{633C81EA-A748-46F4-B1AC-B94EA5D2576C}"/>
          </ac:spMkLst>
        </pc:spChg>
        <pc:spChg chg="mod">
          <ac:chgData name="Saba Iobashvili" userId="5e6343c8895578b4" providerId="LiveId" clId="{9DA36462-1967-4517-B965-981E1AF64CBF}" dt="2023-05-15T19:17:49.293" v="207" actId="14100"/>
          <ac:spMkLst>
            <pc:docMk/>
            <pc:sldMk cId="2208619251" sldId="259"/>
            <ac:spMk id="14" creationId="{799A52E7-1B9A-4612-B2E3-DDE7458BE481}"/>
          </ac:spMkLst>
        </pc:spChg>
      </pc:sldChg>
      <pc:sldChg chg="modSp mod">
        <pc:chgData name="Saba Iobashvili" userId="5e6343c8895578b4" providerId="LiveId" clId="{9DA36462-1967-4517-B965-981E1AF64CBF}" dt="2023-05-15T19:27:26.289" v="407" actId="14100"/>
        <pc:sldMkLst>
          <pc:docMk/>
          <pc:sldMk cId="2470838365" sldId="260"/>
        </pc:sldMkLst>
        <pc:spChg chg="mod">
          <ac:chgData name="Saba Iobashvili" userId="5e6343c8895578b4" providerId="LiveId" clId="{9DA36462-1967-4517-B965-981E1AF64CBF}" dt="2023-05-15T19:24:10.092" v="361" actId="20577"/>
          <ac:spMkLst>
            <pc:docMk/>
            <pc:sldMk cId="2470838365" sldId="260"/>
            <ac:spMk id="7" creationId="{B6454328-6D41-4BEB-8C6B-EBE313447FBF}"/>
          </ac:spMkLst>
        </pc:spChg>
        <pc:spChg chg="mod">
          <ac:chgData name="Saba Iobashvili" userId="5e6343c8895578b4" providerId="LiveId" clId="{9DA36462-1967-4517-B965-981E1AF64CBF}" dt="2023-05-15T19:27:26.289" v="407" actId="14100"/>
          <ac:spMkLst>
            <pc:docMk/>
            <pc:sldMk cId="2470838365" sldId="260"/>
            <ac:spMk id="10" creationId="{968EAF11-2456-4260-9093-C05C112BF252}"/>
          </ac:spMkLst>
        </pc:spChg>
        <pc:spChg chg="mod">
          <ac:chgData name="Saba Iobashvili" userId="5e6343c8895578b4" providerId="LiveId" clId="{9DA36462-1967-4517-B965-981E1AF64CBF}" dt="2023-05-15T19:25:44.936" v="373" actId="20577"/>
          <ac:spMkLst>
            <pc:docMk/>
            <pc:sldMk cId="2470838365" sldId="260"/>
            <ac:spMk id="13" creationId="{C39837D6-F08A-4190-AA68-49153E894C85}"/>
          </ac:spMkLst>
        </pc:spChg>
        <pc:spChg chg="mod">
          <ac:chgData name="Saba Iobashvili" userId="5e6343c8895578b4" providerId="LiveId" clId="{9DA36462-1967-4517-B965-981E1AF64CBF}" dt="2023-05-15T19:25:48.708" v="374" actId="20577"/>
          <ac:spMkLst>
            <pc:docMk/>
            <pc:sldMk cId="2470838365" sldId="260"/>
            <ac:spMk id="15" creationId="{31A59CC9-EFC3-4387-8D69-278C5C1BE2EB}"/>
          </ac:spMkLst>
        </pc:spChg>
        <pc:spChg chg="mod">
          <ac:chgData name="Saba Iobashvili" userId="5e6343c8895578b4" providerId="LiveId" clId="{9DA36462-1967-4517-B965-981E1AF64CBF}" dt="2023-05-15T19:25:53.623" v="379" actId="20577"/>
          <ac:spMkLst>
            <pc:docMk/>
            <pc:sldMk cId="2470838365" sldId="260"/>
            <ac:spMk id="17" creationId="{8ADFFBA9-EB59-4E58-A2E1-5E88B8F5C9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1">
  <p:cSld name="ONE_COLUMN_TEX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5"/>
          <p:cNvSpPr txBox="1">
            <a:spLocks noGrp="1"/>
          </p:cNvSpPr>
          <p:nvPr>
            <p:ph type="subTitle" idx="1"/>
          </p:nvPr>
        </p:nvSpPr>
        <p:spPr>
          <a:xfrm>
            <a:off x="853950" y="2708975"/>
            <a:ext cx="3854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body" idx="2"/>
          </p:nvPr>
        </p:nvSpPr>
        <p:spPr>
          <a:xfrm>
            <a:off x="862225" y="3543125"/>
            <a:ext cx="3854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8">
          <p15:clr>
            <a:srgbClr val="4A86E8"/>
          </p15:clr>
        </p15:guide>
        <p15:guide id="2" pos="2966">
          <p15:clr>
            <a:srgbClr val="4A86E8"/>
          </p15:clr>
        </p15:guide>
        <p15:guide id="3" orient="horz" pos="1708">
          <p15:clr>
            <a:srgbClr val="4A86E8"/>
          </p15:clr>
        </p15:guide>
        <p15:guide id="4" orient="horz" pos="1940">
          <p15:clr>
            <a:srgbClr val="4A86E8"/>
          </p15:clr>
        </p15:guide>
        <p15:guide id="5" orient="horz" pos="2230">
          <p15:clr>
            <a:srgbClr val="4A86E8"/>
          </p15:clr>
        </p15:guide>
        <p15:guide id="6" orient="horz" pos="2485">
          <p15:clr>
            <a:srgbClr val="4A86E8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varias imágenes">
  <p:cSld name="TITLE_3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-400" y="-600"/>
            <a:ext cx="338700" cy="5147100"/>
          </a:xfrm>
          <a:prstGeom prst="rect">
            <a:avLst/>
          </a:prstGeom>
          <a:solidFill>
            <a:srgbClr val="F723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722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-398" y="4652250"/>
            <a:ext cx="338700" cy="348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2700" y="4652250"/>
            <a:ext cx="29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-396" y="4629750"/>
            <a:ext cx="33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80700" y="370700"/>
            <a:ext cx="7782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889153" y="719300"/>
            <a:ext cx="77823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Raleway"/>
              <a:buNone/>
              <a:defRPr sz="1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889675" y="3118125"/>
            <a:ext cx="3747300" cy="1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 rot="-5400000">
            <a:off x="-1297679" y="3012079"/>
            <a:ext cx="28923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21">
          <p15:clr>
            <a:srgbClr val="FF9900"/>
          </p15:clr>
        </p15:guide>
        <p15:guide id="2" orient="horz" pos="2835">
          <p15:clr>
            <a:srgbClr val="FF9900"/>
          </p15:clr>
        </p15:guide>
        <p15:guide id="3" pos="5458">
          <p15:clr>
            <a:srgbClr val="FF9900"/>
          </p15:clr>
        </p15:guide>
        <p15:guide id="4" orient="horz" pos="1007">
          <p15:clr>
            <a:srgbClr val="FF9900"/>
          </p15:clr>
        </p15:guide>
        <p15:guide id="5" orient="horz" pos="236">
          <p15:clr>
            <a:srgbClr val="FA7B17"/>
          </p15:clr>
        </p15:guide>
        <p15:guide id="6" pos="555">
          <p15:clr>
            <a:srgbClr val="FA7B17"/>
          </p15:clr>
        </p15:guide>
        <p15:guide id="7" pos="3028">
          <p15:clr>
            <a:srgbClr val="FA7B17"/>
          </p15:clr>
        </p15:guide>
        <p15:guide id="8" orient="horz" pos="1964">
          <p15:clr>
            <a:srgbClr val="FA7B17"/>
          </p15:clr>
        </p15:guide>
        <p15:guide id="9" orient="horz" pos="658">
          <p15:clr>
            <a:srgbClr val="FA7B17"/>
          </p15:clr>
        </p15:guide>
        <p15:guide id="10" pos="4173">
          <p15:clr>
            <a:srgbClr val="FA7B17"/>
          </p15:clr>
        </p15:guide>
        <p15:guide id="11" pos="4317">
          <p15:clr>
            <a:srgbClr val="FA7B17"/>
          </p15:clr>
        </p15:guide>
        <p15:guide id="12" orient="horz" pos="1825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cho texto + varias imágenes">
  <p:cSld name="TITLE_3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-400" y="-600"/>
            <a:ext cx="338700" cy="5147100"/>
          </a:xfrm>
          <a:prstGeom prst="rect">
            <a:avLst/>
          </a:prstGeom>
          <a:solidFill>
            <a:srgbClr val="F723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722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-398" y="4652250"/>
            <a:ext cx="338700" cy="348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2700" y="4652250"/>
            <a:ext cx="29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-396" y="4629750"/>
            <a:ext cx="33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21">
          <p15:clr>
            <a:srgbClr val="FF9900"/>
          </p15:clr>
        </p15:guide>
        <p15:guide id="2" orient="horz" pos="2835">
          <p15:clr>
            <a:srgbClr val="FF9900"/>
          </p15:clr>
        </p15:guide>
        <p15:guide id="3" pos="5458">
          <p15:clr>
            <a:srgbClr val="FF9900"/>
          </p15:clr>
        </p15:guide>
        <p15:guide id="4" orient="horz" pos="1007">
          <p15:clr>
            <a:srgbClr val="FF9900"/>
          </p15:clr>
        </p15:guide>
        <p15:guide id="5" orient="horz" pos="236">
          <p15:clr>
            <a:srgbClr val="FA7B17"/>
          </p15:clr>
        </p15:guide>
        <p15:guide id="6" pos="555">
          <p15:clr>
            <a:srgbClr val="FA7B17"/>
          </p15:clr>
        </p15:guide>
        <p15:guide id="7" pos="3028">
          <p15:clr>
            <a:srgbClr val="FA7B17"/>
          </p15:clr>
        </p15:guide>
        <p15:guide id="8" orient="horz" pos="1964">
          <p15:clr>
            <a:srgbClr val="FA7B17"/>
          </p15:clr>
        </p15:guide>
        <p15:guide id="9" orient="horz" pos="658">
          <p15:clr>
            <a:srgbClr val="FA7B17"/>
          </p15:clr>
        </p15:guide>
        <p15:guide id="10" pos="4173">
          <p15:clr>
            <a:srgbClr val="FA7B17"/>
          </p15:clr>
        </p15:guide>
        <p15:guide id="11" pos="4317">
          <p15:clr>
            <a:srgbClr val="FA7B17"/>
          </p15:clr>
        </p15:guide>
        <p15:guide id="12" orient="horz" pos="1825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gráfico">
  <p:cSld name="TITLE_3_1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-400" y="-600"/>
            <a:ext cx="338700" cy="5147100"/>
          </a:xfrm>
          <a:prstGeom prst="rect">
            <a:avLst/>
          </a:prstGeom>
          <a:solidFill>
            <a:srgbClr val="F723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722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-398" y="4652250"/>
            <a:ext cx="338700" cy="348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2700" y="4652250"/>
            <a:ext cx="29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-396" y="4629750"/>
            <a:ext cx="33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21">
          <p15:clr>
            <a:srgbClr val="FF9900"/>
          </p15:clr>
        </p15:guide>
        <p15:guide id="2" orient="horz" pos="2916">
          <p15:clr>
            <a:srgbClr val="FF9900"/>
          </p15:clr>
        </p15:guide>
        <p15:guide id="3" pos="5329">
          <p15:clr>
            <a:srgbClr val="FF9900"/>
          </p15:clr>
        </p15:guide>
        <p15:guide id="4" orient="horz" pos="1007">
          <p15:clr>
            <a:srgbClr val="FF9900"/>
          </p15:clr>
        </p15:guide>
        <p15:guide id="5" orient="horz" pos="236">
          <p15:clr>
            <a:srgbClr val="FA7B17"/>
          </p15:clr>
        </p15:guide>
        <p15:guide id="6" pos="555">
          <p15:clr>
            <a:srgbClr val="FA7B17"/>
          </p15:clr>
        </p15:guide>
        <p15:guide id="7" orient="horz" pos="1964">
          <p15:clr>
            <a:srgbClr val="FA7B17"/>
          </p15:clr>
        </p15:guide>
        <p15:guide id="8" orient="horz" pos="658">
          <p15:clr>
            <a:srgbClr val="FA7B17"/>
          </p15:clr>
        </p15:guide>
        <p15:guide id="9" orient="horz" pos="1825">
          <p15:clr>
            <a:srgbClr val="FA7B17"/>
          </p15:clr>
        </p15:guide>
        <p15:guide id="10" pos="68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_2_1">
  <p:cSld name="ONE_COLUMN_TEXT_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2">
            <a:alphaModFix/>
          </a:blip>
          <a:srcRect t="2288" b="2298"/>
          <a:stretch/>
        </p:blipFill>
        <p:spPr>
          <a:xfrm>
            <a:off x="7" y="0"/>
            <a:ext cx="9304722" cy="521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7"/>
          <p:cNvCxnSpPr/>
          <p:nvPr/>
        </p:nvCxnSpPr>
        <p:spPr>
          <a:xfrm>
            <a:off x="1234750" y="1999275"/>
            <a:ext cx="0" cy="1986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90" y="204689"/>
            <a:ext cx="1151549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394125" y="1882050"/>
            <a:ext cx="7387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394125" y="3709250"/>
            <a:ext cx="331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78">
          <p15:clr>
            <a:srgbClr val="4A86E8"/>
          </p15:clr>
        </p15:guide>
        <p15:guide id="2" pos="2966">
          <p15:clr>
            <a:srgbClr val="4A86E8"/>
          </p15:clr>
        </p15:guide>
        <p15:guide id="3" orient="horz" pos="1186">
          <p15:clr>
            <a:srgbClr val="4A86E8"/>
          </p15:clr>
        </p15:guide>
        <p15:guide id="4" orient="horz" pos="1620">
          <p15:clr>
            <a:srgbClr val="4A86E8"/>
          </p15:clr>
        </p15:guide>
        <p15:guide id="5" orient="horz" pos="1885">
          <p15:clr>
            <a:srgbClr val="4A86E8"/>
          </p15:clr>
        </p15:guide>
        <p15:guide id="6" orient="horz" pos="2337">
          <p15:clr>
            <a:srgbClr val="4A86E8"/>
          </p15:clr>
        </p15:guide>
        <p15:guide id="7" orient="horz" pos="2511">
          <p15:clr>
            <a:srgbClr val="4A86E8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_2_2">
  <p:cSld name="ONE_COLUMN_TEXT_4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" y="1364"/>
            <a:ext cx="9304726" cy="5210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8"/>
          <p:cNvCxnSpPr/>
          <p:nvPr/>
        </p:nvCxnSpPr>
        <p:spPr>
          <a:xfrm>
            <a:off x="1234750" y="1999275"/>
            <a:ext cx="0" cy="1986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90" y="204689"/>
            <a:ext cx="1151549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394125" y="1882050"/>
            <a:ext cx="7387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1394125" y="3709250"/>
            <a:ext cx="331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78">
          <p15:clr>
            <a:srgbClr val="4A86E8"/>
          </p15:clr>
        </p15:guide>
        <p15:guide id="2" pos="2966">
          <p15:clr>
            <a:srgbClr val="4A86E8"/>
          </p15:clr>
        </p15:guide>
        <p15:guide id="3" orient="horz" pos="1186">
          <p15:clr>
            <a:srgbClr val="4A86E8"/>
          </p15:clr>
        </p15:guide>
        <p15:guide id="4" orient="horz" pos="1620">
          <p15:clr>
            <a:srgbClr val="4A86E8"/>
          </p15:clr>
        </p15:guide>
        <p15:guide id="5" orient="horz" pos="1885">
          <p15:clr>
            <a:srgbClr val="4A86E8"/>
          </p15:clr>
        </p15:guide>
        <p15:guide id="6" orient="horz" pos="2337">
          <p15:clr>
            <a:srgbClr val="4A86E8"/>
          </p15:clr>
        </p15:guide>
        <p15:guide id="7" orient="horz" pos="2511">
          <p15:clr>
            <a:srgbClr val="4A86E8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_2_3">
  <p:cSld name="ONE_COLUMN_TEXT_4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2">
            <a:alphaModFix/>
          </a:blip>
          <a:srcRect t="2162" b="2161"/>
          <a:stretch/>
        </p:blipFill>
        <p:spPr>
          <a:xfrm>
            <a:off x="7" y="0"/>
            <a:ext cx="9304723" cy="5212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9"/>
          <p:cNvCxnSpPr/>
          <p:nvPr/>
        </p:nvCxnSpPr>
        <p:spPr>
          <a:xfrm>
            <a:off x="1234750" y="1999275"/>
            <a:ext cx="0" cy="1986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90" y="204689"/>
            <a:ext cx="1151549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1394125" y="1882050"/>
            <a:ext cx="7387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"/>
          </p:nvPr>
        </p:nvSpPr>
        <p:spPr>
          <a:xfrm>
            <a:off x="1394125" y="3709250"/>
            <a:ext cx="331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78">
          <p15:clr>
            <a:srgbClr val="4A86E8"/>
          </p15:clr>
        </p15:guide>
        <p15:guide id="2" pos="2966">
          <p15:clr>
            <a:srgbClr val="4A86E8"/>
          </p15:clr>
        </p15:guide>
        <p15:guide id="3" orient="horz" pos="1186">
          <p15:clr>
            <a:srgbClr val="4A86E8"/>
          </p15:clr>
        </p15:guide>
        <p15:guide id="4" orient="horz" pos="1620">
          <p15:clr>
            <a:srgbClr val="4A86E8"/>
          </p15:clr>
        </p15:guide>
        <p15:guide id="5" orient="horz" pos="1885">
          <p15:clr>
            <a:srgbClr val="4A86E8"/>
          </p15:clr>
        </p15:guide>
        <p15:guide id="6" orient="horz" pos="2337">
          <p15:clr>
            <a:srgbClr val="4A86E8"/>
          </p15:clr>
        </p15:guide>
        <p15:guide id="7" orient="horz" pos="2511">
          <p15:clr>
            <a:srgbClr val="4A86E8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_2_4">
  <p:cSld name="ONE_COLUMN_TEXT_4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" y="0"/>
            <a:ext cx="9304726" cy="5212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0"/>
          <p:cNvCxnSpPr/>
          <p:nvPr/>
        </p:nvCxnSpPr>
        <p:spPr>
          <a:xfrm>
            <a:off x="1234750" y="1999275"/>
            <a:ext cx="0" cy="1986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90" y="204689"/>
            <a:ext cx="1151549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1394125" y="1882050"/>
            <a:ext cx="7387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>
            <a:off x="1394125" y="3709250"/>
            <a:ext cx="331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78">
          <p15:clr>
            <a:srgbClr val="4A86E8"/>
          </p15:clr>
        </p15:guide>
        <p15:guide id="2" pos="2966">
          <p15:clr>
            <a:srgbClr val="4A86E8"/>
          </p15:clr>
        </p15:guide>
        <p15:guide id="3" orient="horz" pos="1186">
          <p15:clr>
            <a:srgbClr val="4A86E8"/>
          </p15:clr>
        </p15:guide>
        <p15:guide id="4" orient="horz" pos="1620">
          <p15:clr>
            <a:srgbClr val="4A86E8"/>
          </p15:clr>
        </p15:guide>
        <p15:guide id="5" orient="horz" pos="1885">
          <p15:clr>
            <a:srgbClr val="4A86E8"/>
          </p15:clr>
        </p15:guide>
        <p15:guide id="6" orient="horz" pos="2337">
          <p15:clr>
            <a:srgbClr val="4A86E8"/>
          </p15:clr>
        </p15:guide>
        <p15:guide id="7" orient="horz" pos="2511">
          <p15:clr>
            <a:srgbClr val="4A86E8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_2_5">
  <p:cSld name="ONE_COLUMN_TEXT_4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t="89" b="97"/>
          <a:stretch/>
        </p:blipFill>
        <p:spPr>
          <a:xfrm>
            <a:off x="7" y="0"/>
            <a:ext cx="9304724" cy="5212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1"/>
          <p:cNvCxnSpPr/>
          <p:nvPr/>
        </p:nvCxnSpPr>
        <p:spPr>
          <a:xfrm>
            <a:off x="1234750" y="1999275"/>
            <a:ext cx="0" cy="1986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90" y="204689"/>
            <a:ext cx="1151549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1394125" y="1882050"/>
            <a:ext cx="7387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1394125" y="3709250"/>
            <a:ext cx="331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78">
          <p15:clr>
            <a:srgbClr val="4A86E8"/>
          </p15:clr>
        </p15:guide>
        <p15:guide id="2" pos="2966">
          <p15:clr>
            <a:srgbClr val="4A86E8"/>
          </p15:clr>
        </p15:guide>
        <p15:guide id="3" orient="horz" pos="1186">
          <p15:clr>
            <a:srgbClr val="4A86E8"/>
          </p15:clr>
        </p15:guide>
        <p15:guide id="4" orient="horz" pos="1620">
          <p15:clr>
            <a:srgbClr val="4A86E8"/>
          </p15:clr>
        </p15:guide>
        <p15:guide id="5" orient="horz" pos="1885">
          <p15:clr>
            <a:srgbClr val="4A86E8"/>
          </p15:clr>
        </p15:guide>
        <p15:guide id="6" orient="horz" pos="2337">
          <p15:clr>
            <a:srgbClr val="4A86E8"/>
          </p15:clr>
        </p15:guide>
        <p15:guide id="7" orient="horz" pos="2511">
          <p15:clr>
            <a:srgbClr val="4A86E8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2">
  <p:cSld name="ONE_COLUMN_TEXT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853956" y="2711925"/>
            <a:ext cx="28608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partner for digital business</a:t>
            </a:r>
            <a:endParaRPr sz="14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l="29" r="17"/>
          <a:stretch/>
        </p:blipFill>
        <p:spPr>
          <a:xfrm>
            <a:off x="7" y="0"/>
            <a:ext cx="9304726" cy="521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l="44734"/>
          <a:stretch/>
        </p:blipFill>
        <p:spPr>
          <a:xfrm>
            <a:off x="904675" y="318425"/>
            <a:ext cx="3803524" cy="2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r="60804"/>
          <a:stretch/>
        </p:blipFill>
        <p:spPr>
          <a:xfrm>
            <a:off x="266394" y="204700"/>
            <a:ext cx="451352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>
            <a:spLocks noGrp="1"/>
          </p:cNvSpPr>
          <p:nvPr>
            <p:ph type="subTitle" idx="1"/>
          </p:nvPr>
        </p:nvSpPr>
        <p:spPr>
          <a:xfrm>
            <a:off x="853950" y="2708975"/>
            <a:ext cx="3854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862225" y="3543125"/>
            <a:ext cx="3854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8">
          <p15:clr>
            <a:srgbClr val="4A86E8"/>
          </p15:clr>
        </p15:guide>
        <p15:guide id="2" pos="2966">
          <p15:clr>
            <a:srgbClr val="4A86E8"/>
          </p15:clr>
        </p15:guide>
        <p15:guide id="3" orient="horz" pos="1708">
          <p15:clr>
            <a:srgbClr val="4A86E8"/>
          </p15:clr>
        </p15:guide>
        <p15:guide id="4" orient="horz" pos="1940">
          <p15:clr>
            <a:srgbClr val="4A86E8"/>
          </p15:clr>
        </p15:guide>
        <p15:guide id="5" orient="horz" pos="2230">
          <p15:clr>
            <a:srgbClr val="4A86E8"/>
          </p15:clr>
        </p15:guide>
        <p15:guide id="6" orient="horz" pos="2485">
          <p15:clr>
            <a:srgbClr val="4A86E8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3">
  <p:cSld name="ONE_COLUMN_TEXT_3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853956" y="2711925"/>
            <a:ext cx="28608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partner for digital business</a:t>
            </a:r>
            <a:endParaRPr sz="14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2">
            <a:alphaModFix/>
          </a:blip>
          <a:srcRect l="44734"/>
          <a:stretch/>
        </p:blipFill>
        <p:spPr>
          <a:xfrm>
            <a:off x="904675" y="318425"/>
            <a:ext cx="3803524" cy="2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/>
          </a:blip>
          <a:srcRect r="60804"/>
          <a:stretch/>
        </p:blipFill>
        <p:spPr>
          <a:xfrm>
            <a:off x="266394" y="204700"/>
            <a:ext cx="451352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853956" y="2711925"/>
            <a:ext cx="28608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partner for digital business</a:t>
            </a:r>
            <a:endParaRPr sz="14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t="2162" b="2161"/>
          <a:stretch/>
        </p:blipFill>
        <p:spPr>
          <a:xfrm>
            <a:off x="7" y="0"/>
            <a:ext cx="9304723" cy="521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 rotWithShape="1">
          <a:blip r:embed="rId2">
            <a:alphaModFix/>
          </a:blip>
          <a:srcRect l="44734"/>
          <a:stretch/>
        </p:blipFill>
        <p:spPr>
          <a:xfrm>
            <a:off x="904675" y="318425"/>
            <a:ext cx="3803524" cy="2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/>
          </a:blip>
          <a:srcRect r="60804"/>
          <a:stretch/>
        </p:blipFill>
        <p:spPr>
          <a:xfrm>
            <a:off x="266394" y="204700"/>
            <a:ext cx="451352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853950" y="2708975"/>
            <a:ext cx="3854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2"/>
          </p:nvPr>
        </p:nvSpPr>
        <p:spPr>
          <a:xfrm>
            <a:off x="862225" y="3543125"/>
            <a:ext cx="3854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8">
          <p15:clr>
            <a:srgbClr val="4A86E8"/>
          </p15:clr>
        </p15:guide>
        <p15:guide id="2" pos="2966">
          <p15:clr>
            <a:srgbClr val="4A86E8"/>
          </p15:clr>
        </p15:guide>
        <p15:guide id="3" orient="horz" pos="1708">
          <p15:clr>
            <a:srgbClr val="4A86E8"/>
          </p15:clr>
        </p15:guide>
        <p15:guide id="4" orient="horz" pos="1940">
          <p15:clr>
            <a:srgbClr val="4A86E8"/>
          </p15:clr>
        </p15:guide>
        <p15:guide id="5" orient="horz" pos="2230">
          <p15:clr>
            <a:srgbClr val="4A86E8"/>
          </p15:clr>
        </p15:guide>
        <p15:guide id="6" orient="horz" pos="2485">
          <p15:clr>
            <a:srgbClr val="4A86E8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(título pequeño)">
  <p:cSld name="TITLE_5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"/>
          <p:cNvSpPr/>
          <p:nvPr/>
        </p:nvSpPr>
        <p:spPr>
          <a:xfrm>
            <a:off x="-400" y="-600"/>
            <a:ext cx="338700" cy="5147100"/>
          </a:xfrm>
          <a:prstGeom prst="rect">
            <a:avLst/>
          </a:prstGeom>
          <a:solidFill>
            <a:srgbClr val="5946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722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6"/>
          <p:cNvSpPr txBox="1"/>
          <p:nvPr/>
        </p:nvSpPr>
        <p:spPr>
          <a:xfrm>
            <a:off x="-398" y="4652250"/>
            <a:ext cx="338700" cy="348600"/>
          </a:xfrm>
          <a:prstGeom prst="rect">
            <a:avLst/>
          </a:prstGeom>
          <a:solidFill>
            <a:srgbClr val="F7D51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Google Shape;13;p6"/>
          <p:cNvSpPr txBox="1">
            <a:spLocks noGrp="1"/>
          </p:cNvSpPr>
          <p:nvPr>
            <p:ph type="title"/>
          </p:nvPr>
        </p:nvSpPr>
        <p:spPr>
          <a:xfrm>
            <a:off x="880700" y="370700"/>
            <a:ext cx="7788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889159" y="719300"/>
            <a:ext cx="77880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Raleway"/>
              <a:buNone/>
              <a:defRPr sz="1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body" idx="2"/>
          </p:nvPr>
        </p:nvSpPr>
        <p:spPr>
          <a:xfrm rot="-5400000">
            <a:off x="-1297679" y="3012079"/>
            <a:ext cx="28923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6">
          <p15:clr>
            <a:srgbClr val="FF9900"/>
          </p15:clr>
        </p15:guide>
        <p15:guide id="2" orient="horz" pos="658">
          <p15:clr>
            <a:srgbClr val="FF9900"/>
          </p15:clr>
        </p15:guide>
        <p15:guide id="3" pos="555">
          <p15:clr>
            <a:srgbClr val="FF9900"/>
          </p15:clr>
        </p15:guide>
        <p15:guide id="4" pos="3032">
          <p15:clr>
            <a:srgbClr val="FF99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4">
  <p:cSld name="ONE_COLUMN_TEXT_3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853956" y="2711925"/>
            <a:ext cx="28608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partner for digital business</a:t>
            </a:r>
            <a:endParaRPr sz="14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2">
            <a:alphaModFix/>
          </a:blip>
          <a:srcRect l="44734"/>
          <a:stretch/>
        </p:blipFill>
        <p:spPr>
          <a:xfrm>
            <a:off x="904675" y="318425"/>
            <a:ext cx="3803524" cy="2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/>
          </a:blip>
          <a:srcRect r="60804"/>
          <a:stretch/>
        </p:blipFill>
        <p:spPr>
          <a:xfrm>
            <a:off x="266394" y="204700"/>
            <a:ext cx="451352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853956" y="2711925"/>
            <a:ext cx="28608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partner for digital business</a:t>
            </a:r>
            <a:endParaRPr sz="14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" y="0"/>
            <a:ext cx="9304726" cy="521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l="44734"/>
          <a:stretch/>
        </p:blipFill>
        <p:spPr>
          <a:xfrm>
            <a:off x="904675" y="318425"/>
            <a:ext cx="3803524" cy="2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2">
            <a:alphaModFix/>
          </a:blip>
          <a:srcRect r="60804"/>
          <a:stretch/>
        </p:blipFill>
        <p:spPr>
          <a:xfrm>
            <a:off x="266394" y="204700"/>
            <a:ext cx="451352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853950" y="2708975"/>
            <a:ext cx="3854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2"/>
          </p:nvPr>
        </p:nvSpPr>
        <p:spPr>
          <a:xfrm>
            <a:off x="862225" y="3543125"/>
            <a:ext cx="3854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8">
          <p15:clr>
            <a:srgbClr val="4A86E8"/>
          </p15:clr>
        </p15:guide>
        <p15:guide id="2" pos="2966">
          <p15:clr>
            <a:srgbClr val="4A86E8"/>
          </p15:clr>
        </p15:guide>
        <p15:guide id="3" orient="horz" pos="1708">
          <p15:clr>
            <a:srgbClr val="4A86E8"/>
          </p15:clr>
        </p15:guide>
        <p15:guide id="4" orient="horz" pos="1940">
          <p15:clr>
            <a:srgbClr val="4A86E8"/>
          </p15:clr>
        </p15:guide>
        <p15:guide id="5" orient="horz" pos="2230">
          <p15:clr>
            <a:srgbClr val="4A86E8"/>
          </p15:clr>
        </p15:guide>
        <p15:guide id="6" orient="horz" pos="2485">
          <p15:clr>
            <a:srgbClr val="4A86E8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5">
  <p:cSld name="ONE_COLUMN_TEXT_3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853956" y="2711925"/>
            <a:ext cx="28608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partner for digital business</a:t>
            </a:r>
            <a:endParaRPr sz="14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2">
            <a:alphaModFix/>
          </a:blip>
          <a:srcRect l="44734"/>
          <a:stretch/>
        </p:blipFill>
        <p:spPr>
          <a:xfrm>
            <a:off x="904675" y="318425"/>
            <a:ext cx="3803524" cy="2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r="60804"/>
          <a:stretch/>
        </p:blipFill>
        <p:spPr>
          <a:xfrm>
            <a:off x="266394" y="204700"/>
            <a:ext cx="451352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853956" y="2711925"/>
            <a:ext cx="28608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Your partner for digital business</a:t>
            </a:r>
            <a:endParaRPr sz="14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t="89" b="97"/>
          <a:stretch/>
        </p:blipFill>
        <p:spPr>
          <a:xfrm>
            <a:off x="7" y="0"/>
            <a:ext cx="9304724" cy="521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2">
            <a:alphaModFix/>
          </a:blip>
          <a:srcRect l="44734"/>
          <a:stretch/>
        </p:blipFill>
        <p:spPr>
          <a:xfrm>
            <a:off x="904675" y="318425"/>
            <a:ext cx="3803524" cy="2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r="60804"/>
          <a:stretch/>
        </p:blipFill>
        <p:spPr>
          <a:xfrm>
            <a:off x="266394" y="204700"/>
            <a:ext cx="451352" cy="4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>
            <a:spLocks noGrp="1"/>
          </p:cNvSpPr>
          <p:nvPr>
            <p:ph type="subTitle" idx="1"/>
          </p:nvPr>
        </p:nvSpPr>
        <p:spPr>
          <a:xfrm>
            <a:off x="853950" y="2708975"/>
            <a:ext cx="3854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2"/>
          </p:nvPr>
        </p:nvSpPr>
        <p:spPr>
          <a:xfrm>
            <a:off x="862225" y="3543125"/>
            <a:ext cx="3854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●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○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aleway"/>
              <a:buChar char="■"/>
              <a:defRPr sz="7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8">
          <p15:clr>
            <a:srgbClr val="4A86E8"/>
          </p15:clr>
        </p15:guide>
        <p15:guide id="2" pos="2966">
          <p15:clr>
            <a:srgbClr val="4A86E8"/>
          </p15:clr>
        </p15:guide>
        <p15:guide id="3" orient="horz" pos="1708">
          <p15:clr>
            <a:srgbClr val="4A86E8"/>
          </p15:clr>
        </p15:guide>
        <p15:guide id="4" orient="horz" pos="1940">
          <p15:clr>
            <a:srgbClr val="4A86E8"/>
          </p15:clr>
        </p15:guide>
        <p15:guide id="5" orient="horz" pos="2230">
          <p15:clr>
            <a:srgbClr val="4A86E8"/>
          </p15:clr>
        </p15:guide>
        <p15:guide id="6" orient="horz" pos="2485">
          <p15:clr>
            <a:srgbClr val="4A86E8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a">
  <p:cSld name="TITLE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8">
  <p:cSld name="TITLE_8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2">
            <a:alphaModFix/>
          </a:blip>
          <a:srcRect l="1390" t="3624" r="1388" b="55360"/>
          <a:stretch/>
        </p:blipFill>
        <p:spPr>
          <a:xfrm>
            <a:off x="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7441141" y="4920505"/>
            <a:ext cx="1487700" cy="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CCCCCC"/>
                </a:solidFill>
                <a:latin typeface="Raleway Light"/>
                <a:ea typeface="Raleway Light"/>
                <a:cs typeface="Raleway Light"/>
                <a:sym typeface="Raleway Light"/>
              </a:rPr>
              <a:t>Making Science Group, SA - Confidential</a:t>
            </a:r>
            <a:endParaRPr sz="600" b="0" i="0" u="none" strike="noStrike" cap="none">
              <a:solidFill>
                <a:srgbClr val="CCCCCC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830475" y="256275"/>
            <a:ext cx="3985800" cy="2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29"/>
          <p:cNvSpPr/>
          <p:nvPr/>
        </p:nvSpPr>
        <p:spPr>
          <a:xfrm rot="-5400000">
            <a:off x="4352100" y="336754"/>
            <a:ext cx="439800" cy="917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5521064" y="4886554"/>
            <a:ext cx="1487700" cy="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Making Science Group, SA - Confidential</a:t>
            </a:r>
            <a:endParaRPr sz="600" b="0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7665725" y="4877027"/>
            <a:ext cx="1233900" cy="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making science        CLIENTE</a:t>
            </a:r>
            <a:endParaRPr sz="700" b="0" i="0" u="none" strike="noStrike" cap="none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56">
          <p15:clr>
            <a:srgbClr val="FA7B17"/>
          </p15:clr>
        </p15:guide>
        <p15:guide id="2" pos="3034">
          <p15:clr>
            <a:srgbClr val="FA7B17"/>
          </p15:clr>
        </p15:guide>
        <p15:guide id="3" pos="523">
          <p15:clr>
            <a:srgbClr val="FA7B17"/>
          </p15:clr>
        </p15:guide>
        <p15:guide id="4" orient="horz" pos="15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 (título grande)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/>
          <p:nvPr/>
        </p:nvSpPr>
        <p:spPr>
          <a:xfrm>
            <a:off x="-400" y="-600"/>
            <a:ext cx="338700" cy="5147100"/>
          </a:xfrm>
          <a:prstGeom prst="rect">
            <a:avLst/>
          </a:prstGeom>
          <a:solidFill>
            <a:srgbClr val="F723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722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8"/>
          <p:cNvSpPr txBox="1"/>
          <p:nvPr/>
        </p:nvSpPr>
        <p:spPr>
          <a:xfrm>
            <a:off x="-398" y="4652250"/>
            <a:ext cx="338700" cy="348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8"/>
          <p:cNvSpPr txBox="1"/>
          <p:nvPr/>
        </p:nvSpPr>
        <p:spPr>
          <a:xfrm>
            <a:off x="22700" y="4652250"/>
            <a:ext cx="29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-396" y="4629750"/>
            <a:ext cx="33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40500" y="253600"/>
            <a:ext cx="38697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 rot="-5400000">
            <a:off x="-1297679" y="3012079"/>
            <a:ext cx="28923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">
          <p15:clr>
            <a:srgbClr val="FF9900"/>
          </p15:clr>
        </p15:guide>
        <p15:guide id="2" orient="horz" pos="1134">
          <p15:clr>
            <a:srgbClr val="FF9900"/>
          </p15:clr>
        </p15:guide>
        <p15:guide id="3" pos="523">
          <p15:clr>
            <a:srgbClr val="FF9900"/>
          </p15:clr>
        </p15:guide>
        <p15:guide id="4" pos="3032">
          <p15:clr>
            <a:srgbClr val="FF990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grande + poco texto 1">
  <p:cSld name="TITLE_4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/>
          <p:nvPr/>
        </p:nvSpPr>
        <p:spPr>
          <a:xfrm>
            <a:off x="-400" y="-600"/>
            <a:ext cx="338700" cy="5147100"/>
          </a:xfrm>
          <a:prstGeom prst="rect">
            <a:avLst/>
          </a:prstGeom>
          <a:solidFill>
            <a:srgbClr val="F723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722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9"/>
          <p:cNvSpPr txBox="1"/>
          <p:nvPr/>
        </p:nvSpPr>
        <p:spPr>
          <a:xfrm>
            <a:off x="-398" y="4652250"/>
            <a:ext cx="338700" cy="348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9"/>
          <p:cNvSpPr txBox="1"/>
          <p:nvPr/>
        </p:nvSpPr>
        <p:spPr>
          <a:xfrm>
            <a:off x="22700" y="4652250"/>
            <a:ext cx="29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-396" y="4629750"/>
            <a:ext cx="33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840500" y="253600"/>
            <a:ext cx="39735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4814000" y="3319725"/>
            <a:ext cx="38499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 rot="-5400000">
            <a:off x="-1297679" y="3012079"/>
            <a:ext cx="28923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32">
          <p15:clr>
            <a:srgbClr val="FF9900"/>
          </p15:clr>
        </p15:guide>
        <p15:guide id="2" orient="horz" pos="2835">
          <p15:clr>
            <a:srgbClr val="FF9900"/>
          </p15:clr>
        </p15:guide>
        <p15:guide id="3" orient="horz" pos="2091">
          <p15:clr>
            <a:srgbClr val="FF9900"/>
          </p15:clr>
        </p15:guide>
        <p15:guide id="4" pos="5458">
          <p15:clr>
            <a:srgbClr val="FF9900"/>
          </p15:clr>
        </p15:guide>
        <p15:guide id="5" orient="horz" pos="1134">
          <p15:clr>
            <a:srgbClr val="FF9900"/>
          </p15:clr>
        </p15:guide>
        <p15:guide id="6" orient="horz" pos="159">
          <p15:clr>
            <a:srgbClr val="FF9900"/>
          </p15:clr>
        </p15:guide>
        <p15:guide id="7" pos="523">
          <p15:clr>
            <a:srgbClr val="FF99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ice">
  <p:cSld name="TITLE_4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/>
          <p:nvPr/>
        </p:nvSpPr>
        <p:spPr>
          <a:xfrm>
            <a:off x="-400" y="-600"/>
            <a:ext cx="338700" cy="5147100"/>
          </a:xfrm>
          <a:prstGeom prst="rect">
            <a:avLst/>
          </a:prstGeom>
          <a:solidFill>
            <a:srgbClr val="F723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722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"/>
          <p:cNvSpPr txBox="1"/>
          <p:nvPr/>
        </p:nvSpPr>
        <p:spPr>
          <a:xfrm>
            <a:off x="-398" y="4652250"/>
            <a:ext cx="338700" cy="348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5;p10"/>
          <p:cNvSpPr txBox="1"/>
          <p:nvPr/>
        </p:nvSpPr>
        <p:spPr>
          <a:xfrm>
            <a:off x="22700" y="4652250"/>
            <a:ext cx="29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-396" y="4629750"/>
            <a:ext cx="33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830425" y="253200"/>
            <a:ext cx="3983400" cy="15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000"/>
              <a:buFont typeface="Raleway Medium"/>
              <a:buNone/>
              <a:defRPr sz="40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830425" y="3319725"/>
            <a:ext cx="27696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700"/>
              <a:buFont typeface="Work Sans Light"/>
              <a:buChar char="●"/>
              <a:defRPr sz="700" b="0" i="0" u="none" strike="noStrike" cap="none">
                <a:solidFill>
                  <a:srgbClr val="11111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700"/>
              <a:buFont typeface="Work Sans Light"/>
              <a:buChar char="○"/>
              <a:defRPr sz="700" b="0" i="0" u="none" strike="noStrike" cap="none">
                <a:solidFill>
                  <a:srgbClr val="11111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700"/>
              <a:buFont typeface="Work Sans Light"/>
              <a:buChar char="■"/>
              <a:defRPr sz="700" b="0" i="0" u="none" strike="noStrike" cap="none">
                <a:solidFill>
                  <a:srgbClr val="11111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700"/>
              <a:buFont typeface="Work Sans Light"/>
              <a:buChar char="●"/>
              <a:defRPr sz="700" b="0" i="0" u="none" strike="noStrike" cap="none">
                <a:solidFill>
                  <a:srgbClr val="11111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700"/>
              <a:buFont typeface="Work Sans Light"/>
              <a:buChar char="○"/>
              <a:defRPr sz="700" b="0" i="0" u="none" strike="noStrike" cap="none">
                <a:solidFill>
                  <a:srgbClr val="11111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700"/>
              <a:buFont typeface="Work Sans Light"/>
              <a:buChar char="■"/>
              <a:defRPr sz="700" b="0" i="0" u="none" strike="noStrike" cap="none">
                <a:solidFill>
                  <a:srgbClr val="11111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700"/>
              <a:buFont typeface="Work Sans Light"/>
              <a:buChar char="●"/>
              <a:defRPr sz="700" b="0" i="0" u="none" strike="noStrike" cap="none">
                <a:solidFill>
                  <a:srgbClr val="11111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700"/>
              <a:buFont typeface="Work Sans Light"/>
              <a:buChar char="○"/>
              <a:defRPr sz="700" b="0" i="0" u="none" strike="noStrike" cap="none">
                <a:solidFill>
                  <a:srgbClr val="11111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700"/>
              <a:buFont typeface="Work Sans Light"/>
              <a:buChar char="■"/>
              <a:defRPr sz="700" b="0" i="0" u="none" strike="noStrike" cap="none">
                <a:solidFill>
                  <a:srgbClr val="11111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 rot="-5400000">
            <a:off x="-1297679" y="3012079"/>
            <a:ext cx="28923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32">
          <p15:clr>
            <a:srgbClr val="FF9900"/>
          </p15:clr>
        </p15:guide>
        <p15:guide id="2" orient="horz" pos="2835">
          <p15:clr>
            <a:srgbClr val="FF9900"/>
          </p15:clr>
        </p15:guide>
        <p15:guide id="3" orient="horz" pos="2091">
          <p15:clr>
            <a:srgbClr val="FF9900"/>
          </p15:clr>
        </p15:guide>
        <p15:guide id="4" pos="5458">
          <p15:clr>
            <a:srgbClr val="FF9900"/>
          </p15:clr>
        </p15:guide>
        <p15:guide id="5" orient="horz" pos="1134">
          <p15:clr>
            <a:srgbClr val="FF9900"/>
          </p15:clr>
        </p15:guide>
        <p15:guide id="6" orient="horz" pos="159">
          <p15:clr>
            <a:srgbClr val="FF9900"/>
          </p15:clr>
        </p15:guide>
        <p15:guide id="7" pos="523">
          <p15:clr>
            <a:srgbClr val="FF9900"/>
          </p15:clr>
        </p15:guide>
        <p15:guide id="8" pos="2268">
          <p15:clr>
            <a:srgbClr val="FA7B17"/>
          </p15:clr>
        </p15:guide>
        <p15:guide id="9" pos="406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pequeño + poco texto">
  <p:cSld name="TITLE_3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>
            <a:off x="-400" y="-600"/>
            <a:ext cx="338700" cy="5147100"/>
          </a:xfrm>
          <a:prstGeom prst="rect">
            <a:avLst/>
          </a:prstGeom>
          <a:solidFill>
            <a:srgbClr val="F723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722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1"/>
          <p:cNvSpPr txBox="1"/>
          <p:nvPr/>
        </p:nvSpPr>
        <p:spPr>
          <a:xfrm>
            <a:off x="-398" y="4652250"/>
            <a:ext cx="338700" cy="348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" name="Google Shape;43;p11"/>
          <p:cNvSpPr txBox="1"/>
          <p:nvPr/>
        </p:nvSpPr>
        <p:spPr>
          <a:xfrm>
            <a:off x="22700" y="4652250"/>
            <a:ext cx="29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-396" y="4629750"/>
            <a:ext cx="33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11"/>
          <p:cNvSpPr txBox="1"/>
          <p:nvPr/>
        </p:nvSpPr>
        <p:spPr>
          <a:xfrm>
            <a:off x="880750" y="373925"/>
            <a:ext cx="3933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88888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80700" y="370700"/>
            <a:ext cx="77748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889144" y="719300"/>
            <a:ext cx="77748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Raleway"/>
              <a:buNone/>
              <a:defRPr sz="1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4817650" y="3319725"/>
            <a:ext cx="38463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3"/>
          </p:nvPr>
        </p:nvSpPr>
        <p:spPr>
          <a:xfrm rot="-5400000">
            <a:off x="-1297679" y="3012079"/>
            <a:ext cx="28923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35">
          <p15:clr>
            <a:srgbClr val="FF9900"/>
          </p15:clr>
        </p15:guide>
        <p15:guide id="2" orient="horz" pos="2835">
          <p15:clr>
            <a:srgbClr val="FF9900"/>
          </p15:clr>
        </p15:guide>
        <p15:guide id="3" orient="horz" pos="2091">
          <p15:clr>
            <a:srgbClr val="FF9900"/>
          </p15:clr>
        </p15:guide>
        <p15:guide id="4" pos="5458">
          <p15:clr>
            <a:srgbClr val="FF9900"/>
          </p15:clr>
        </p15:guide>
        <p15:guide id="5" orient="horz" pos="658">
          <p15:clr>
            <a:srgbClr val="FF9900"/>
          </p15:clr>
        </p15:guide>
        <p15:guide id="6" orient="horz" pos="236">
          <p15:clr>
            <a:srgbClr val="FF9900"/>
          </p15:clr>
        </p15:guide>
        <p15:guide id="7" pos="555">
          <p15:clr>
            <a:srgbClr val="FF990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pequeño + mucho texto">
  <p:cSld name="TITLE_3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-400" y="-600"/>
            <a:ext cx="338700" cy="5147100"/>
          </a:xfrm>
          <a:prstGeom prst="rect">
            <a:avLst/>
          </a:prstGeom>
          <a:solidFill>
            <a:srgbClr val="F723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722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2"/>
          <p:cNvSpPr txBox="1"/>
          <p:nvPr/>
        </p:nvSpPr>
        <p:spPr>
          <a:xfrm>
            <a:off x="-398" y="4652250"/>
            <a:ext cx="338700" cy="348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" name="Google Shape;53;p12"/>
          <p:cNvSpPr txBox="1"/>
          <p:nvPr/>
        </p:nvSpPr>
        <p:spPr>
          <a:xfrm>
            <a:off x="22700" y="4652250"/>
            <a:ext cx="29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-396" y="4629750"/>
            <a:ext cx="33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80700" y="370700"/>
            <a:ext cx="77748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889144" y="719300"/>
            <a:ext cx="77748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Raleway"/>
              <a:buNone/>
              <a:defRPr sz="1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4813950" y="1598700"/>
            <a:ext cx="3849900" cy="29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3"/>
          </p:nvPr>
        </p:nvSpPr>
        <p:spPr>
          <a:xfrm rot="-5400000">
            <a:off x="-1297679" y="3012079"/>
            <a:ext cx="28923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32">
          <p15:clr>
            <a:srgbClr val="FF9900"/>
          </p15:clr>
        </p15:guide>
        <p15:guide id="2" orient="horz" pos="2835">
          <p15:clr>
            <a:srgbClr val="FF9900"/>
          </p15:clr>
        </p15:guide>
        <p15:guide id="3" orient="horz" pos="1007">
          <p15:clr>
            <a:srgbClr val="FF9900"/>
          </p15:clr>
        </p15:guide>
        <p15:guide id="4" pos="5458">
          <p15:clr>
            <a:srgbClr val="FF9900"/>
          </p15:clr>
        </p15:guide>
        <p15:guide id="5" orient="horz" pos="658">
          <p15:clr>
            <a:srgbClr val="FF9900"/>
          </p15:clr>
        </p15:guide>
        <p15:guide id="6" orient="horz" pos="236">
          <p15:clr>
            <a:srgbClr val="FF9900"/>
          </p15:clr>
        </p15:guide>
        <p15:guide id="7" pos="555">
          <p15:clr>
            <a:srgbClr val="FF990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+ imagen">
  <p:cSld name="TITLE_3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-400" y="-600"/>
            <a:ext cx="338700" cy="5147100"/>
          </a:xfrm>
          <a:prstGeom prst="rect">
            <a:avLst/>
          </a:prstGeom>
          <a:solidFill>
            <a:srgbClr val="F723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722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-398" y="4652250"/>
            <a:ext cx="338700" cy="348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2700" y="4652250"/>
            <a:ext cx="2925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-396" y="4629750"/>
            <a:ext cx="33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880700" y="370700"/>
            <a:ext cx="77748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rgbClr val="66666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889144" y="719300"/>
            <a:ext cx="77748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Raleway"/>
              <a:buNone/>
              <a:defRPr sz="1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889675" y="3118125"/>
            <a:ext cx="3747300" cy="1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 rot="-5400000">
            <a:off x="-1297679" y="3012079"/>
            <a:ext cx="28923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●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○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Work Sans"/>
              <a:buChar char="■"/>
              <a:defRPr sz="7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21">
          <p15:clr>
            <a:srgbClr val="FF9900"/>
          </p15:clr>
        </p15:guide>
        <p15:guide id="2" orient="horz" pos="2835">
          <p15:clr>
            <a:srgbClr val="FF9900"/>
          </p15:clr>
        </p15:guide>
        <p15:guide id="3" pos="5458">
          <p15:clr>
            <a:srgbClr val="FF9900"/>
          </p15:clr>
        </p15:guide>
        <p15:guide id="4" orient="horz" pos="715">
          <p15:clr>
            <a:srgbClr val="FF9900"/>
          </p15:clr>
        </p15:guide>
        <p15:guide id="5" orient="horz" pos="236">
          <p15:clr>
            <a:srgbClr val="FF9900"/>
          </p15:clr>
        </p15:guide>
        <p15:guide id="6" pos="555">
          <p15:clr>
            <a:srgbClr val="FA7B17"/>
          </p15:clr>
        </p15:guide>
        <p15:guide id="7" pos="3028">
          <p15:clr>
            <a:srgbClr val="FA7B17"/>
          </p15:clr>
        </p15:guide>
        <p15:guide id="8" orient="horz" pos="1964">
          <p15:clr>
            <a:srgbClr val="FF9900"/>
          </p15:clr>
        </p15:guide>
        <p15:guide id="9" orient="horz" pos="658">
          <p15:clr>
            <a:srgbClr val="FF990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4"/>
          <p:cNvCxnSpPr/>
          <p:nvPr/>
        </p:nvCxnSpPr>
        <p:spPr>
          <a:xfrm rot="5400000">
            <a:off x="8264359" y="364068"/>
            <a:ext cx="1062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26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" descr="C:\Users\Pc\Desktop\Sweeft Digital\ბრენდინგ\new logo\eng W colo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1182" y="688913"/>
            <a:ext cx="3418781" cy="6644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173580-5C84-465E-B4A9-C2AB51FB01BD}"/>
              </a:ext>
            </a:extLst>
          </p:cNvPr>
          <p:cNvSpPr txBox="1"/>
          <p:nvPr/>
        </p:nvSpPr>
        <p:spPr>
          <a:xfrm>
            <a:off x="864893" y="2742512"/>
            <a:ext cx="29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Name Surname</a:t>
            </a:r>
          </a:p>
        </p:txBody>
      </p:sp>
      <p:sp>
        <p:nvSpPr>
          <p:cNvPr id="9" name="Google Shape;177;p2">
            <a:extLst>
              <a:ext uri="{FF2B5EF4-FFF2-40B4-BE49-F238E27FC236}">
                <a16:creationId xmlns:a16="http://schemas.microsoft.com/office/drawing/2014/main" id="{486D8BB6-397D-482B-85CD-5F36B77B1FB6}"/>
              </a:ext>
            </a:extLst>
          </p:cNvPr>
          <p:cNvSpPr txBox="1">
            <a:spLocks/>
          </p:cNvSpPr>
          <p:nvPr/>
        </p:nvSpPr>
        <p:spPr>
          <a:xfrm>
            <a:off x="864893" y="3265731"/>
            <a:ext cx="7788000" cy="108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Mob: Saba Iobashvili</a:t>
            </a:r>
          </a:p>
          <a:p>
            <a:pP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E-mail: saba.iobashvili17@gmail.com</a:t>
            </a:r>
          </a:p>
          <a:p>
            <a:pP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LinkedIn account: https://www.linkedin.com/in/saba-iobashvili-24a623231/</a:t>
            </a:r>
          </a:p>
          <a:p>
            <a:pPr>
              <a:buSzPts val="1400"/>
            </a:pPr>
            <a:r>
              <a:rPr lang="en-US" sz="1200" dirty="0">
                <a:solidFill>
                  <a:schemeClr val="bg1"/>
                </a:solidFill>
              </a:rPr>
              <a:t>Personal website or portfolio: http://sabaiobashvili.epizy.com/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875200" y="1051929"/>
            <a:ext cx="78777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Raleway" pitchFamily="2" charset="0"/>
              </a:rPr>
              <a:t>Short info a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Raleway" pitchFamily="2" charset="0"/>
                <a:sym typeface="Arial"/>
              </a:rPr>
              <a:t>bout me.</a:t>
            </a:r>
            <a:endParaRPr sz="1000" b="0" i="0" u="none" strike="noStrike" cap="none" dirty="0">
              <a:solidFill>
                <a:srgbClr val="000000"/>
              </a:solidFill>
              <a:latin typeface="Raleway" pitchFamily="2" charset="0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175" name="Google Shape;175;p2"/>
          <p:cNvGraphicFramePr/>
          <p:nvPr>
            <p:extLst>
              <p:ext uri="{D42A27DB-BD31-4B8C-83A1-F6EECF244321}">
                <p14:modId xmlns:p14="http://schemas.microsoft.com/office/powerpoint/2010/main" val="3275147633"/>
              </p:ext>
            </p:extLst>
          </p:nvPr>
        </p:nvGraphicFramePr>
        <p:xfrm>
          <a:off x="882100" y="1871347"/>
          <a:ext cx="3689900" cy="2202575"/>
        </p:xfrm>
        <a:graphic>
          <a:graphicData uri="http://schemas.openxmlformats.org/drawingml/2006/table">
            <a:tbl>
              <a:tblPr>
                <a:noFill/>
                <a:tableStyleId>{C72D846D-91E5-49E4-AECA-FC13E225F29B}</a:tableStyleId>
              </a:tblPr>
              <a:tblGrid>
                <a:gridCol w="170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Programming languages</a:t>
                      </a:r>
                      <a:endParaRPr sz="1000" b="1" u="none" strike="noStrike" cap="none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Expertise Level</a:t>
                      </a:r>
                      <a:endParaRPr sz="10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Ex: HTML</a:t>
                      </a:r>
                      <a:endParaRPr sz="8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Ex: </a:t>
                      </a:r>
                      <a:r>
                        <a:rPr lang="en-US" sz="800" u="none" strike="noStrike" cap="none" dirty="0" err="1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Css</a:t>
                      </a:r>
                      <a:endParaRPr sz="8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Ex: WordPress</a:t>
                      </a:r>
                      <a:endParaRPr sz="8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Ex: Scratch</a:t>
                      </a:r>
                      <a:endParaRPr sz="8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6" name="Google Shape;176;p2"/>
          <p:cNvSpPr txBox="1">
            <a:spLocks noGrp="1"/>
          </p:cNvSpPr>
          <p:nvPr>
            <p:ph type="sldNum" idx="12"/>
          </p:nvPr>
        </p:nvSpPr>
        <p:spPr>
          <a:xfrm>
            <a:off x="50275" y="4634750"/>
            <a:ext cx="30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78" name="Google Shape;178;p2"/>
          <p:cNvSpPr txBox="1">
            <a:spLocks noGrp="1"/>
          </p:cNvSpPr>
          <p:nvPr>
            <p:ph type="subTitle" idx="1"/>
          </p:nvPr>
        </p:nvSpPr>
        <p:spPr>
          <a:xfrm>
            <a:off x="875200" y="712987"/>
            <a:ext cx="77880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Stack (Ex: Data Scientist)</a:t>
            </a:r>
            <a:endParaRPr dirty="0"/>
          </a:p>
        </p:txBody>
      </p:sp>
      <p:graphicFrame>
        <p:nvGraphicFramePr>
          <p:cNvPr id="184" name="Google Shape;184;p2"/>
          <p:cNvGraphicFramePr/>
          <p:nvPr>
            <p:extLst>
              <p:ext uri="{D42A27DB-BD31-4B8C-83A1-F6EECF244321}">
                <p14:modId xmlns:p14="http://schemas.microsoft.com/office/powerpoint/2010/main" val="984397431"/>
              </p:ext>
            </p:extLst>
          </p:nvPr>
        </p:nvGraphicFramePr>
        <p:xfrm>
          <a:off x="4814050" y="1871347"/>
          <a:ext cx="3689900" cy="2311341"/>
        </p:xfrm>
        <a:graphic>
          <a:graphicData uri="http://schemas.openxmlformats.org/drawingml/2006/table">
            <a:tbl>
              <a:tblPr>
                <a:noFill/>
                <a:tableStyleId>{C72D846D-91E5-49E4-AECA-FC13E225F29B}</a:tableStyleId>
              </a:tblPr>
              <a:tblGrid>
                <a:gridCol w="162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/>
                        <a:t>Languages</a:t>
                      </a:r>
                      <a:endParaRPr sz="1000" b="1" u="none" strike="noStrike" cap="none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Expertise Level</a:t>
                      </a:r>
                      <a:endParaRPr sz="1000" b="1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Ex: </a:t>
                      </a:r>
                      <a:r>
                        <a:rPr lang="en-US" sz="800" b="0" u="none" strike="noStrike" cap="none" dirty="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Georgian</a:t>
                      </a:r>
                      <a:endParaRPr sz="8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4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Ex: English</a:t>
                      </a:r>
                      <a:endParaRPr sz="8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6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8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93" name="Google Shape;19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600" y="388800"/>
            <a:ext cx="1285734" cy="304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179;p2">
            <a:extLst>
              <a:ext uri="{FF2B5EF4-FFF2-40B4-BE49-F238E27FC236}">
                <a16:creationId xmlns:a16="http://schemas.microsoft.com/office/drawing/2014/main" id="{3618D57C-E6E7-42D1-A18E-640E9EE952ED}"/>
              </a:ext>
            </a:extLst>
          </p:cNvPr>
          <p:cNvCxnSpPr>
            <a:cxnSpLocks/>
          </p:cNvCxnSpPr>
          <p:nvPr/>
        </p:nvCxnSpPr>
        <p:spPr>
          <a:xfrm>
            <a:off x="2591610" y="2714396"/>
            <a:ext cx="1167741" cy="1"/>
          </a:xfrm>
          <a:prstGeom prst="straightConnector1">
            <a:avLst/>
          </a:prstGeom>
          <a:noFill/>
          <a:ln w="38100" cap="flat" cmpd="sng">
            <a:solidFill>
              <a:srgbClr val="5946D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3" name="Google Shape;179;p2">
            <a:extLst>
              <a:ext uri="{FF2B5EF4-FFF2-40B4-BE49-F238E27FC236}">
                <a16:creationId xmlns:a16="http://schemas.microsoft.com/office/drawing/2014/main" id="{CC8B1893-ADC2-47BF-A498-21B5701C3FFC}"/>
              </a:ext>
            </a:extLst>
          </p:cNvPr>
          <p:cNvCxnSpPr>
            <a:cxnSpLocks/>
          </p:cNvCxnSpPr>
          <p:nvPr/>
        </p:nvCxnSpPr>
        <p:spPr>
          <a:xfrm>
            <a:off x="2576954" y="3027017"/>
            <a:ext cx="1923609" cy="0"/>
          </a:xfrm>
          <a:prstGeom prst="straightConnector1">
            <a:avLst/>
          </a:prstGeom>
          <a:noFill/>
          <a:ln w="38100" cap="flat" cmpd="sng">
            <a:solidFill>
              <a:srgbClr val="5946D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4" name="Google Shape;179;p2">
            <a:extLst>
              <a:ext uri="{FF2B5EF4-FFF2-40B4-BE49-F238E27FC236}">
                <a16:creationId xmlns:a16="http://schemas.microsoft.com/office/drawing/2014/main" id="{B1F39EC5-DE0B-4AAC-8679-BB0AE36F3B1E}"/>
              </a:ext>
            </a:extLst>
          </p:cNvPr>
          <p:cNvCxnSpPr>
            <a:cxnSpLocks/>
          </p:cNvCxnSpPr>
          <p:nvPr/>
        </p:nvCxnSpPr>
        <p:spPr>
          <a:xfrm>
            <a:off x="2576954" y="2421591"/>
            <a:ext cx="1182397" cy="7513"/>
          </a:xfrm>
          <a:prstGeom prst="straightConnector1">
            <a:avLst/>
          </a:prstGeom>
          <a:noFill/>
          <a:ln w="38100" cap="flat" cmpd="sng">
            <a:solidFill>
              <a:srgbClr val="5946D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8" name="Google Shape;179;p2">
            <a:extLst>
              <a:ext uri="{FF2B5EF4-FFF2-40B4-BE49-F238E27FC236}">
                <a16:creationId xmlns:a16="http://schemas.microsoft.com/office/drawing/2014/main" id="{81A864C3-8F9F-44BA-9984-1C3CBC7E60D7}"/>
              </a:ext>
            </a:extLst>
          </p:cNvPr>
          <p:cNvCxnSpPr>
            <a:cxnSpLocks/>
          </p:cNvCxnSpPr>
          <p:nvPr/>
        </p:nvCxnSpPr>
        <p:spPr>
          <a:xfrm>
            <a:off x="6521838" y="2662271"/>
            <a:ext cx="1150550" cy="3757"/>
          </a:xfrm>
          <a:prstGeom prst="straightConnector1">
            <a:avLst/>
          </a:prstGeom>
          <a:noFill/>
          <a:ln w="38100" cap="flat" cmpd="sng">
            <a:solidFill>
              <a:srgbClr val="5946D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9" name="Google Shape;179;p2">
            <a:extLst>
              <a:ext uri="{FF2B5EF4-FFF2-40B4-BE49-F238E27FC236}">
                <a16:creationId xmlns:a16="http://schemas.microsoft.com/office/drawing/2014/main" id="{39828D16-3FC6-49DA-97F4-DD817487F210}"/>
              </a:ext>
            </a:extLst>
          </p:cNvPr>
          <p:cNvCxnSpPr>
            <a:cxnSpLocks/>
          </p:cNvCxnSpPr>
          <p:nvPr/>
        </p:nvCxnSpPr>
        <p:spPr>
          <a:xfrm>
            <a:off x="6521839" y="2648707"/>
            <a:ext cx="0" cy="0"/>
          </a:xfrm>
          <a:prstGeom prst="straightConnector1">
            <a:avLst/>
          </a:prstGeom>
          <a:noFill/>
          <a:ln w="38100" cap="flat" cmpd="sng">
            <a:solidFill>
              <a:srgbClr val="5946D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0" name="Google Shape;179;p2">
            <a:extLst>
              <a:ext uri="{FF2B5EF4-FFF2-40B4-BE49-F238E27FC236}">
                <a16:creationId xmlns:a16="http://schemas.microsoft.com/office/drawing/2014/main" id="{3E7B6232-5477-4DA2-85B6-7A909B0B378D}"/>
              </a:ext>
            </a:extLst>
          </p:cNvPr>
          <p:cNvCxnSpPr/>
          <p:nvPr/>
        </p:nvCxnSpPr>
        <p:spPr>
          <a:xfrm>
            <a:off x="6522810" y="2392450"/>
            <a:ext cx="1867349" cy="7513"/>
          </a:xfrm>
          <a:prstGeom prst="straightConnector1">
            <a:avLst/>
          </a:prstGeom>
          <a:noFill/>
          <a:ln w="38100" cap="flat" cmpd="sng">
            <a:solidFill>
              <a:srgbClr val="5946D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2" name="Google Shape;179;p2">
            <a:extLst>
              <a:ext uri="{FF2B5EF4-FFF2-40B4-BE49-F238E27FC236}">
                <a16:creationId xmlns:a16="http://schemas.microsoft.com/office/drawing/2014/main" id="{AD4D87EA-427F-434D-AE83-BC3B18D4CD65}"/>
              </a:ext>
            </a:extLst>
          </p:cNvPr>
          <p:cNvCxnSpPr>
            <a:cxnSpLocks/>
          </p:cNvCxnSpPr>
          <p:nvPr/>
        </p:nvCxnSpPr>
        <p:spPr>
          <a:xfrm flipV="1">
            <a:off x="2575037" y="3343957"/>
            <a:ext cx="1996963" cy="1"/>
          </a:xfrm>
          <a:prstGeom prst="straightConnector1">
            <a:avLst/>
          </a:prstGeom>
          <a:noFill/>
          <a:ln w="38100" cap="flat" cmpd="sng">
            <a:solidFill>
              <a:srgbClr val="5946D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7D0579F-9FC6-4734-B24A-69DDB8CC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/>
              <a:t>N</a:t>
            </a:r>
            <a:r>
              <a:rPr lang="en-US" dirty="0"/>
              <a:t>ame and Surname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CCF7BBA2-0893-49D0-AA7A-30E8D160689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 rot="-5400000">
            <a:off x="-1297679" y="3012079"/>
            <a:ext cx="2892300" cy="258900"/>
          </a:xfrm>
        </p:spPr>
        <p:txBody>
          <a:bodyPr/>
          <a:lstStyle/>
          <a:p>
            <a:r>
              <a:rPr lang="en-US" dirty="0"/>
              <a:t>Skills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5E88-8D59-4E56-A243-8EE4A172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00" y="388800"/>
            <a:ext cx="7788000" cy="348600"/>
          </a:xfrm>
        </p:spPr>
        <p:txBody>
          <a:bodyPr/>
          <a:lstStyle/>
          <a:p>
            <a:r>
              <a:rPr lang="en-US" b="1" dirty="0"/>
              <a:t>PERSONAL INFORMATION</a:t>
            </a:r>
            <a:br>
              <a:rPr lang="en-US" b="1" dirty="0"/>
            </a:br>
            <a:br>
              <a:rPr lang="en-US" dirty="0"/>
            </a:br>
            <a:r>
              <a:rPr lang="en-US" dirty="0">
                <a:latin typeface="Raleway" panose="020B0604020202020204" charset="0"/>
              </a:rPr>
              <a:t> Date of birth: 2001.07.16 </a:t>
            </a:r>
            <a:br>
              <a:rPr lang="en-US" dirty="0">
                <a:latin typeface="Raleway" panose="020B0604020202020204" charset="0"/>
              </a:rPr>
            </a:br>
            <a:r>
              <a:rPr lang="en-US" dirty="0">
                <a:latin typeface="Raleway" panose="020B0604020202020204" charset="0"/>
              </a:rPr>
              <a:t> Location: Georgia, Tbilisi</a:t>
            </a:r>
            <a:br>
              <a:rPr lang="en-US" dirty="0">
                <a:latin typeface="Raleway" panose="020B0604020202020204" charset="0"/>
              </a:rPr>
            </a:br>
            <a:r>
              <a:rPr lang="en-US" dirty="0">
                <a:latin typeface="Raleway" panose="020B0604020202020204" charset="0"/>
              </a:rPr>
              <a:t> Marital status: unmarried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2D6C5-2774-4811-B28F-7A403A61E6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Working Experience</a:t>
            </a:r>
          </a:p>
        </p:txBody>
      </p:sp>
      <p:pic>
        <p:nvPicPr>
          <p:cNvPr id="5" name="Google Shape;193;p2">
            <a:extLst>
              <a:ext uri="{FF2B5EF4-FFF2-40B4-BE49-F238E27FC236}">
                <a16:creationId xmlns:a16="http://schemas.microsoft.com/office/drawing/2014/main" id="{73DD4DAD-4B80-4D6F-A9EA-57A594B765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5600" y="388800"/>
            <a:ext cx="1285734" cy="3044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2;p29">
            <a:extLst>
              <a:ext uri="{FF2B5EF4-FFF2-40B4-BE49-F238E27FC236}">
                <a16:creationId xmlns:a16="http://schemas.microsoft.com/office/drawing/2014/main" id="{B6454328-6D41-4BEB-8C6B-EBE313447FBF}"/>
              </a:ext>
            </a:extLst>
          </p:cNvPr>
          <p:cNvSpPr txBox="1"/>
          <p:nvPr/>
        </p:nvSpPr>
        <p:spPr>
          <a:xfrm>
            <a:off x="766400" y="1464298"/>
            <a:ext cx="7291250" cy="2048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888888"/>
              </a:buClr>
              <a:buSzPts val="1000"/>
            </a:pPr>
            <a:endParaRPr lang="en-US" sz="1000" dirty="0">
              <a:solidFill>
                <a:srgbClr val="666666"/>
              </a:solidFill>
              <a:latin typeface="Raleway" pitchFamily="2" charset="0"/>
              <a:sym typeface="Raleway"/>
            </a:endParaRPr>
          </a:p>
          <a:p>
            <a:pPr>
              <a:buClr>
                <a:srgbClr val="888888"/>
              </a:buClr>
              <a:buSzPts val="1000"/>
            </a:pPr>
            <a:endParaRPr lang="en-US" sz="1000" dirty="0">
              <a:solidFill>
                <a:srgbClr val="666666"/>
              </a:solidFill>
              <a:latin typeface="Raleway" pitchFamily="2" charset="0"/>
              <a:sym typeface="Raleway"/>
            </a:endParaRPr>
          </a:p>
          <a:p>
            <a:pPr>
              <a:buClr>
                <a:srgbClr val="888888"/>
              </a:buClr>
              <a:buSzPts val="1000"/>
            </a:pPr>
            <a:endParaRPr lang="en-US" sz="1000" dirty="0">
              <a:solidFill>
                <a:srgbClr val="666666"/>
              </a:solidFill>
              <a:latin typeface="Raleway" pitchFamily="2" charset="0"/>
              <a:sym typeface="Raleway"/>
            </a:endParaRPr>
          </a:p>
          <a:p>
            <a:pPr>
              <a:buClr>
                <a:srgbClr val="888888"/>
              </a:buClr>
              <a:buSzPts val="1000"/>
            </a:pPr>
            <a:endParaRPr lang="en-US" sz="1000" dirty="0">
              <a:solidFill>
                <a:srgbClr val="666666"/>
              </a:solidFill>
              <a:latin typeface="Raleway" pitchFamily="2" charset="0"/>
              <a:sym typeface="Raleway"/>
            </a:endParaRPr>
          </a:p>
          <a:p>
            <a:pPr>
              <a:buClr>
                <a:srgbClr val="888888"/>
              </a:buClr>
              <a:buSzPts val="1000"/>
            </a:pPr>
            <a:r>
              <a:rPr lang="en-US" sz="1100" b="1" dirty="0"/>
              <a:t>PERSONAL QUALITIES</a:t>
            </a:r>
          </a:p>
          <a:p>
            <a:pPr>
              <a:buClr>
                <a:srgbClr val="888888"/>
              </a:buClr>
              <a:buSzPts val="1000"/>
            </a:pPr>
            <a:r>
              <a:rPr lang="en-US" sz="1200" dirty="0">
                <a:latin typeface="Raleway" panose="020B0604020202020204" charset="0"/>
              </a:rPr>
              <a:t>• Sociability </a:t>
            </a:r>
          </a:p>
          <a:p>
            <a:pPr>
              <a:buClr>
                <a:srgbClr val="888888"/>
              </a:buClr>
              <a:buSzPts val="1000"/>
            </a:pPr>
            <a:r>
              <a:rPr lang="en-US" sz="1200" dirty="0">
                <a:latin typeface="Raleway" panose="020B0604020202020204" charset="0"/>
              </a:rPr>
              <a:t>• Stress resistance </a:t>
            </a:r>
          </a:p>
          <a:p>
            <a:pPr>
              <a:buClr>
                <a:srgbClr val="888888"/>
              </a:buClr>
              <a:buSzPts val="1000"/>
            </a:pPr>
            <a:r>
              <a:rPr lang="en-US" sz="1200" dirty="0">
                <a:latin typeface="Raleway" panose="020B0604020202020204" charset="0"/>
              </a:rPr>
              <a:t>• Striving for development and professional growth </a:t>
            </a:r>
          </a:p>
          <a:p>
            <a:pPr>
              <a:buClr>
                <a:srgbClr val="888888"/>
              </a:buClr>
              <a:buSzPts val="1000"/>
            </a:pPr>
            <a:r>
              <a:rPr lang="en-US" sz="1200" dirty="0">
                <a:latin typeface="Raleway" panose="020B0604020202020204" charset="0"/>
              </a:rPr>
              <a:t>• The ability to easily find contact with people </a:t>
            </a:r>
          </a:p>
          <a:p>
            <a:pPr>
              <a:buClr>
                <a:srgbClr val="888888"/>
              </a:buClr>
              <a:buSzPts val="1000"/>
            </a:pPr>
            <a:r>
              <a:rPr lang="en-US" sz="1200" dirty="0">
                <a:latin typeface="Raleway" panose="020B0604020202020204" charset="0"/>
              </a:rPr>
              <a:t>• Negotiation skill</a:t>
            </a:r>
            <a:endParaRPr sz="1200" dirty="0">
              <a:solidFill>
                <a:srgbClr val="666666"/>
              </a:solidFill>
              <a:latin typeface="Raleway" panose="020B0604020202020204" charset="0"/>
              <a:sym typeface="Raleway"/>
            </a:endParaRPr>
          </a:p>
        </p:txBody>
      </p:sp>
      <p:sp>
        <p:nvSpPr>
          <p:cNvPr id="8" name="Google Shape;198;p3">
            <a:extLst>
              <a:ext uri="{FF2B5EF4-FFF2-40B4-BE49-F238E27FC236}">
                <a16:creationId xmlns:a16="http://schemas.microsoft.com/office/drawing/2014/main" id="{2A8C233D-8DFB-475F-99E9-7B6783FB8732}"/>
              </a:ext>
            </a:extLst>
          </p:cNvPr>
          <p:cNvSpPr txBox="1">
            <a:spLocks/>
          </p:cNvSpPr>
          <p:nvPr/>
        </p:nvSpPr>
        <p:spPr>
          <a:xfrm>
            <a:off x="-396" y="4629750"/>
            <a:ext cx="33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700"/>
            </a:pPr>
            <a:fld id="{00000000-1234-1234-1234-123412341234}" type="slidenum">
              <a:rPr lang="en-US" smtClean="0"/>
              <a:pPr algn="ctr">
                <a:buSzPts val="700"/>
              </a:pPr>
              <a:t>3</a:t>
            </a:fld>
            <a:endParaRPr lang="en-US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DB584577-07AF-46AE-9051-9327AC1D4B6E}"/>
              </a:ext>
            </a:extLst>
          </p:cNvPr>
          <p:cNvSpPr txBox="1">
            <a:spLocks/>
          </p:cNvSpPr>
          <p:nvPr/>
        </p:nvSpPr>
        <p:spPr>
          <a:xfrm flipV="1">
            <a:off x="451493" y="3161890"/>
            <a:ext cx="77880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Raleway"/>
              <a:buNone/>
              <a:defRPr sz="1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latin typeface="Raleway" pitchFamily="2" charset="0"/>
              </a:rPr>
              <a:t>                                        </a:t>
            </a:r>
          </a:p>
        </p:txBody>
      </p:sp>
      <p:sp>
        <p:nvSpPr>
          <p:cNvPr id="12" name="Google Shape;202;p29">
            <a:extLst>
              <a:ext uri="{FF2B5EF4-FFF2-40B4-BE49-F238E27FC236}">
                <a16:creationId xmlns:a16="http://schemas.microsoft.com/office/drawing/2014/main" id="{633C81EA-A748-46F4-B1AC-B94EA5D2576C}"/>
              </a:ext>
            </a:extLst>
          </p:cNvPr>
          <p:cNvSpPr txBox="1"/>
          <p:nvPr/>
        </p:nvSpPr>
        <p:spPr>
          <a:xfrm>
            <a:off x="880700" y="3363965"/>
            <a:ext cx="6794500" cy="120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888888"/>
              </a:buClr>
              <a:buSzPts val="1000"/>
            </a:pPr>
            <a:endParaRPr sz="1000" dirty="0">
              <a:solidFill>
                <a:srgbClr val="666666"/>
              </a:solidFill>
              <a:latin typeface="Raleway" pitchFamily="2" charset="0"/>
              <a:sym typeface="Raleway"/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799A52E7-1B9A-4612-B2E3-DDE7458BE481}"/>
              </a:ext>
            </a:extLst>
          </p:cNvPr>
          <p:cNvSpPr txBox="1">
            <a:spLocks/>
          </p:cNvSpPr>
          <p:nvPr/>
        </p:nvSpPr>
        <p:spPr>
          <a:xfrm>
            <a:off x="880700" y="978542"/>
            <a:ext cx="7856106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Raleway"/>
              <a:buNone/>
              <a:defRPr sz="10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2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1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5E88-8D59-4E56-A243-8EE4A172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/ Certification 	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2D6C5-2774-4811-B28F-7A403A61E6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Education / Certification</a:t>
            </a:r>
          </a:p>
        </p:txBody>
      </p:sp>
      <p:pic>
        <p:nvPicPr>
          <p:cNvPr id="5" name="Google Shape;193;p2">
            <a:extLst>
              <a:ext uri="{FF2B5EF4-FFF2-40B4-BE49-F238E27FC236}">
                <a16:creationId xmlns:a16="http://schemas.microsoft.com/office/drawing/2014/main" id="{73DD4DAD-4B80-4D6F-A9EA-57A594B765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5600" y="388800"/>
            <a:ext cx="1285734" cy="3044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2;p29">
            <a:extLst>
              <a:ext uri="{FF2B5EF4-FFF2-40B4-BE49-F238E27FC236}">
                <a16:creationId xmlns:a16="http://schemas.microsoft.com/office/drawing/2014/main" id="{B6454328-6D41-4BEB-8C6B-EBE313447FBF}"/>
              </a:ext>
            </a:extLst>
          </p:cNvPr>
          <p:cNvSpPr txBox="1"/>
          <p:nvPr/>
        </p:nvSpPr>
        <p:spPr>
          <a:xfrm>
            <a:off x="880700" y="949975"/>
            <a:ext cx="6794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b="1" dirty="0">
                <a:solidFill>
                  <a:srgbClr val="666666"/>
                </a:solidFill>
                <a:latin typeface="Raleway" pitchFamily="2" charset="0"/>
              </a:rPr>
              <a:t>Name of the academic institution: </a:t>
            </a:r>
            <a:r>
              <a:rPr lang="en-US" sz="1000" b="1" dirty="0" err="1">
                <a:solidFill>
                  <a:srgbClr val="666666"/>
                </a:solidFill>
                <a:latin typeface="Raleway" pitchFamily="2" charset="0"/>
              </a:rPr>
              <a:t>Skillwill</a:t>
            </a:r>
            <a:r>
              <a:rPr lang="en-US" sz="1000" b="1" dirty="0">
                <a:solidFill>
                  <a:srgbClr val="666666"/>
                </a:solidFill>
                <a:latin typeface="Raleway" pitchFamily="2" charset="0"/>
              </a:rPr>
              <a:t> ( General course in coding)</a:t>
            </a:r>
          </a:p>
          <a:p>
            <a:endParaRPr lang="en-US" sz="1000" b="1" dirty="0">
              <a:solidFill>
                <a:srgbClr val="666666"/>
              </a:solidFill>
              <a:latin typeface="Raleway" pitchFamily="2" charset="0"/>
            </a:endParaRPr>
          </a:p>
          <a:p>
            <a:br>
              <a:rPr lang="en-US" sz="1000" dirty="0"/>
            </a:br>
            <a:endParaRPr sz="1000" dirty="0">
              <a:solidFill>
                <a:srgbClr val="666666"/>
              </a:solidFill>
              <a:latin typeface="Raleway" pitchFamily="2" charset="0"/>
              <a:sym typeface="Raleway"/>
            </a:endParaRPr>
          </a:p>
        </p:txBody>
      </p:sp>
      <p:sp>
        <p:nvSpPr>
          <p:cNvPr id="8" name="Google Shape;198;p3">
            <a:extLst>
              <a:ext uri="{FF2B5EF4-FFF2-40B4-BE49-F238E27FC236}">
                <a16:creationId xmlns:a16="http://schemas.microsoft.com/office/drawing/2014/main" id="{2A8C233D-8DFB-475F-99E9-7B6783FB8732}"/>
              </a:ext>
            </a:extLst>
          </p:cNvPr>
          <p:cNvSpPr txBox="1">
            <a:spLocks/>
          </p:cNvSpPr>
          <p:nvPr/>
        </p:nvSpPr>
        <p:spPr>
          <a:xfrm>
            <a:off x="-396" y="4629750"/>
            <a:ext cx="33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700"/>
            </a:pPr>
            <a:fld id="{00000000-1234-1234-1234-123412341234}" type="slidenum">
              <a:rPr lang="en-US" smtClean="0"/>
              <a:pPr algn="ctr">
                <a:buSzPts val="700"/>
              </a:pPr>
              <a:t>4</a:t>
            </a:fld>
            <a:endParaRPr lang="en-US" dirty="0"/>
          </a:p>
        </p:txBody>
      </p:sp>
      <p:sp>
        <p:nvSpPr>
          <p:cNvPr id="10" name="Google Shape;202;p29">
            <a:extLst>
              <a:ext uri="{FF2B5EF4-FFF2-40B4-BE49-F238E27FC236}">
                <a16:creationId xmlns:a16="http://schemas.microsoft.com/office/drawing/2014/main" id="{968EAF11-2456-4260-9093-C05C112BF252}"/>
              </a:ext>
            </a:extLst>
          </p:cNvPr>
          <p:cNvSpPr txBox="1"/>
          <p:nvPr/>
        </p:nvSpPr>
        <p:spPr>
          <a:xfrm>
            <a:off x="880700" y="1279374"/>
            <a:ext cx="6794500" cy="49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b="1" dirty="0">
                <a:solidFill>
                  <a:srgbClr val="666666"/>
                </a:solidFill>
                <a:latin typeface="Raleway" pitchFamily="2" charset="0"/>
              </a:rPr>
              <a:t>Faculty:</a:t>
            </a:r>
            <a:r>
              <a:rPr lang="ka-GE" sz="1000" b="1" dirty="0">
                <a:solidFill>
                  <a:srgbClr val="666666"/>
                </a:solidFill>
                <a:latin typeface="Raleway" pitchFamily="2" charset="0"/>
              </a:rPr>
              <a:t> </a:t>
            </a:r>
            <a:r>
              <a:rPr lang="en-US" sz="1000" b="1" dirty="0">
                <a:solidFill>
                  <a:srgbClr val="666666"/>
                </a:solidFill>
                <a:latin typeface="Raleway" pitchFamily="2" charset="0"/>
              </a:rPr>
              <a:t>International relations at Ilia state university </a:t>
            </a:r>
            <a:r>
              <a:rPr lang="ka-GE" sz="1000" b="1" dirty="0">
                <a:solidFill>
                  <a:srgbClr val="666666"/>
                </a:solidFill>
                <a:latin typeface="Raleway" pitchFamily="2" charset="0"/>
              </a:rPr>
              <a:t> </a:t>
            </a:r>
            <a:endParaRPr lang="en-US" sz="1000" b="1" dirty="0">
              <a:solidFill>
                <a:srgbClr val="666666"/>
              </a:solidFill>
              <a:latin typeface="Raleway" pitchFamily="2" charset="0"/>
            </a:endParaRPr>
          </a:p>
          <a:p>
            <a:endParaRPr lang="en-US" sz="1000" b="1" dirty="0">
              <a:solidFill>
                <a:srgbClr val="666666"/>
              </a:solidFill>
              <a:latin typeface="Raleway" pitchFamily="2" charset="0"/>
            </a:endParaRPr>
          </a:p>
          <a:p>
            <a:br>
              <a:rPr lang="en-US" sz="1000" dirty="0"/>
            </a:br>
            <a:endParaRPr sz="1000" dirty="0">
              <a:solidFill>
                <a:srgbClr val="666666"/>
              </a:solidFill>
              <a:latin typeface="Raleway" pitchFamily="2" charset="0"/>
              <a:sym typeface="Raleway"/>
            </a:endParaRPr>
          </a:p>
        </p:txBody>
      </p:sp>
      <p:sp>
        <p:nvSpPr>
          <p:cNvPr id="13" name="Google Shape;202;p29">
            <a:extLst>
              <a:ext uri="{FF2B5EF4-FFF2-40B4-BE49-F238E27FC236}">
                <a16:creationId xmlns:a16="http://schemas.microsoft.com/office/drawing/2014/main" id="{C39837D6-F08A-4190-AA68-49153E894C85}"/>
              </a:ext>
            </a:extLst>
          </p:cNvPr>
          <p:cNvSpPr txBox="1"/>
          <p:nvPr/>
        </p:nvSpPr>
        <p:spPr>
          <a:xfrm>
            <a:off x="880700" y="1608775"/>
            <a:ext cx="6794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000" dirty="0">
              <a:solidFill>
                <a:srgbClr val="666666"/>
              </a:solidFill>
              <a:latin typeface="Raleway" pitchFamily="2" charset="0"/>
              <a:sym typeface="Raleway"/>
            </a:endParaRPr>
          </a:p>
        </p:txBody>
      </p:sp>
      <p:sp>
        <p:nvSpPr>
          <p:cNvPr id="15" name="Google Shape;202;p29">
            <a:extLst>
              <a:ext uri="{FF2B5EF4-FFF2-40B4-BE49-F238E27FC236}">
                <a16:creationId xmlns:a16="http://schemas.microsoft.com/office/drawing/2014/main" id="{31A59CC9-EFC3-4387-8D69-278C5C1BE2EB}"/>
              </a:ext>
            </a:extLst>
          </p:cNvPr>
          <p:cNvSpPr txBox="1"/>
          <p:nvPr/>
        </p:nvSpPr>
        <p:spPr>
          <a:xfrm>
            <a:off x="880700" y="2325119"/>
            <a:ext cx="6794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000" dirty="0"/>
            </a:br>
            <a:endParaRPr sz="1000" dirty="0">
              <a:solidFill>
                <a:srgbClr val="666666"/>
              </a:solidFill>
              <a:latin typeface="Raleway" pitchFamily="2" charset="0"/>
              <a:sym typeface="Raleway"/>
            </a:endParaRPr>
          </a:p>
        </p:txBody>
      </p:sp>
      <p:sp>
        <p:nvSpPr>
          <p:cNvPr id="17" name="Google Shape;202;p29">
            <a:extLst>
              <a:ext uri="{FF2B5EF4-FFF2-40B4-BE49-F238E27FC236}">
                <a16:creationId xmlns:a16="http://schemas.microsoft.com/office/drawing/2014/main" id="{8ADFFBA9-EB59-4E58-A2E1-5E88B8F5C9DF}"/>
              </a:ext>
            </a:extLst>
          </p:cNvPr>
          <p:cNvSpPr txBox="1"/>
          <p:nvPr/>
        </p:nvSpPr>
        <p:spPr>
          <a:xfrm>
            <a:off x="880700" y="2654519"/>
            <a:ext cx="6794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000" b="1" dirty="0">
              <a:solidFill>
                <a:srgbClr val="666666"/>
              </a:solidFill>
              <a:latin typeface="Raleway" pitchFamily="2" charset="0"/>
            </a:endParaRPr>
          </a:p>
          <a:p>
            <a:endParaRPr lang="en-US" sz="1000" b="1" dirty="0">
              <a:solidFill>
                <a:srgbClr val="666666"/>
              </a:solidFill>
              <a:latin typeface="Raleway" pitchFamily="2" charset="0"/>
            </a:endParaRPr>
          </a:p>
          <a:p>
            <a:br>
              <a:rPr lang="en-US" sz="1000" dirty="0"/>
            </a:br>
            <a:endParaRPr sz="1000" dirty="0">
              <a:solidFill>
                <a:srgbClr val="666666"/>
              </a:solidFill>
              <a:latin typeface="Raleway" pitchFamily="2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4708383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0076F"/>
      </a:accent1>
      <a:accent2>
        <a:srgbClr val="073763"/>
      </a:accent2>
      <a:accent3>
        <a:srgbClr val="595959"/>
      </a:accent3>
      <a:accent4>
        <a:srgbClr val="F076B6"/>
      </a:accent4>
      <a:accent5>
        <a:srgbClr val="4E7090"/>
      </a:accent5>
      <a:accent6>
        <a:srgbClr val="888888"/>
      </a:accent6>
      <a:hlink>
        <a:srgbClr val="FF8BC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174</Words>
  <Application>Microsoft Office PowerPoint</Application>
  <PresentationFormat>On-screen Show (16:9)</PresentationFormat>
  <Paragraphs>47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Raleway Medium</vt:lpstr>
      <vt:lpstr>Work Sans</vt:lpstr>
      <vt:lpstr>Arial</vt:lpstr>
      <vt:lpstr>Raleway Light</vt:lpstr>
      <vt:lpstr>Raleway</vt:lpstr>
      <vt:lpstr>Work Sans Light</vt:lpstr>
      <vt:lpstr>Simple Light</vt:lpstr>
      <vt:lpstr>PowerPoint Presentation</vt:lpstr>
      <vt:lpstr>Name and Surname</vt:lpstr>
      <vt:lpstr>PERSONAL INFORMATION   Date of birth: 2001.07.16   Location: Georgia, Tbilisi  Marital status: unmarried </vt:lpstr>
      <vt:lpstr>Education / Certification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Saba Iobashvili</cp:lastModifiedBy>
  <cp:revision>20</cp:revision>
  <dcterms:modified xsi:type="dcterms:W3CDTF">2023-05-15T19:27:34Z</dcterms:modified>
</cp:coreProperties>
</file>